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Action1.xml" ContentType="application/vnd.ms-office.inkAction+xml"/>
  <Override PartName="/ppt/theme/themeOverride1.xml" ContentType="application/vnd.openxmlformats-officedocument.themeOverride+xml"/>
  <Override PartName="/ppt/ink/inkAction2.xml" ContentType="application/vnd.ms-office.inkAction+xml"/>
  <Override PartName="/ppt/theme/themeOverride2.xml" ContentType="application/vnd.openxmlformats-officedocument.themeOverride+xml"/>
  <Override PartName="/ppt/ink/inkAction3.xml" ContentType="application/vnd.ms-office.inkAction+xml"/>
  <Override PartName="/ppt/theme/themeOverride3.xml" ContentType="application/vnd.openxmlformats-officedocument.themeOverr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4.xml" ContentType="application/vnd.openxmlformats-officedocument.themeOverride+xml"/>
  <Override PartName="/ppt/ink/inkAction4.xml" ContentType="application/vnd.ms-office.inkAction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ink/inkAction5.xml" ContentType="application/vnd.ms-office.inkAction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ink/inkAction6.xml" ContentType="application/vnd.ms-office.inkAction+xml"/>
  <Override PartName="/ppt/theme/themeOverride10.xml" ContentType="application/vnd.openxmlformats-officedocument.themeOverride+xml"/>
  <Override PartName="/ppt/ink/inkAction7.xml" ContentType="application/vnd.ms-office.inkAction+xml"/>
  <Override PartName="/ppt/theme/themeOverride11.xml" ContentType="application/vnd.openxmlformats-officedocument.themeOverride+xml"/>
  <Override PartName="/ppt/ink/inkAction8.xml" ContentType="application/vnd.ms-office.inkAction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ink/inkAction9.xml" ContentType="application/vnd.ms-office.inkAction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ink/inkAction10.xml" ContentType="application/vnd.ms-office.inkAction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ink/inkAction11.xml" ContentType="application/vnd.ms-office.inkAction+xml"/>
  <Override PartName="/ppt/theme/themeOverride2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F12B"/>
    <a:srgbClr val="CCFFFF"/>
    <a:srgbClr val="E3ECD9"/>
    <a:srgbClr val="12908A"/>
    <a:srgbClr val="2AFCE8"/>
    <a:srgbClr val="8DE7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3" autoAdjust="0"/>
    <p:restoredTop sz="95245" autoAdjust="0"/>
  </p:normalViewPr>
  <p:slideViewPr>
    <p:cSldViewPr snapToGrid="0">
      <p:cViewPr varScale="1">
        <p:scale>
          <a:sx n="83" d="100"/>
          <a:sy n="83" d="100"/>
        </p:scale>
        <p:origin x="85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627AEF-E50A-4A48-883A-A7D7C9BF965D}" type="doc">
      <dgm:prSet loTypeId="urn:microsoft.com/office/officeart/2005/8/layout/default" loCatId="list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F87D6AD-C713-4585-8A63-7B50DB42E4F9}">
      <dgm:prSet phldrT="[Text]" custT="1"/>
      <dgm:spPr>
        <a:gradFill rotWithShape="0">
          <a:gsLst>
            <a:gs pos="100000">
              <a:srgbClr val="B6CBD2"/>
            </a:gs>
            <a:gs pos="12000">
              <a:schemeClr val="accent3">
                <a:lumMod val="20000"/>
                <a:lumOff val="80000"/>
              </a:schemeClr>
            </a:gs>
            <a:gs pos="54000">
              <a:srgbClr val="CCFFFF"/>
            </a:gs>
          </a:gsLst>
          <a:lin ang="5400000" scaled="1"/>
        </a:gradFill>
      </dgm:spPr>
      <dgm:t>
        <a:bodyPr/>
        <a:lstStyle/>
        <a:p>
          <a:r>
            <a:rPr lang="en-US" sz="2800" b="1">
              <a:solidFill>
                <a:schemeClr val="tx1"/>
              </a:solidFill>
            </a:rPr>
            <a:t>Open Excel </a:t>
          </a:r>
        </a:p>
      </dgm:t>
    </dgm:pt>
    <dgm:pt modelId="{C91C7B13-4A4B-48B3-A669-298E9B5FAD20}" type="parTrans" cxnId="{7AFC1F93-97A9-4E55-8C76-FD154315EA4E}">
      <dgm:prSet/>
      <dgm:spPr/>
      <dgm:t>
        <a:bodyPr/>
        <a:lstStyle/>
        <a:p>
          <a:endParaRPr lang="en-US"/>
        </a:p>
      </dgm:t>
    </dgm:pt>
    <dgm:pt modelId="{AC1CF4C6-0272-4878-B0D9-FCBBB19929E5}" type="sibTrans" cxnId="{7AFC1F93-97A9-4E55-8C76-FD154315EA4E}">
      <dgm:prSet/>
      <dgm:spPr/>
      <dgm:t>
        <a:bodyPr/>
        <a:lstStyle/>
        <a:p>
          <a:endParaRPr lang="en-US"/>
        </a:p>
      </dgm:t>
    </dgm:pt>
    <dgm:pt modelId="{18F8E304-9E81-40B5-B7AA-C57877056DDA}">
      <dgm:prSet custT="1"/>
      <dgm:spPr>
        <a:gradFill rotWithShape="0">
          <a:gsLst>
            <a:gs pos="100000">
              <a:srgbClr val="B6CBD2"/>
            </a:gs>
            <a:gs pos="12000">
              <a:schemeClr val="accent3">
                <a:lumMod val="20000"/>
                <a:lumOff val="80000"/>
              </a:schemeClr>
            </a:gs>
            <a:gs pos="54000">
              <a:srgbClr val="CCFFFF"/>
            </a:gs>
          </a:gsLst>
          <a:lin ang="5400000" scaled="1"/>
        </a:gradFill>
      </dgm:spPr>
      <dgm:t>
        <a:bodyPr/>
        <a:lstStyle/>
        <a:p>
          <a:r>
            <a:rPr lang="en-US" sz="2800" b="1" dirty="0">
              <a:solidFill>
                <a:schemeClr val="tx1"/>
              </a:solidFill>
            </a:rPr>
            <a:t>Go in to data </a:t>
          </a:r>
        </a:p>
      </dgm:t>
    </dgm:pt>
    <dgm:pt modelId="{CD7D1A5B-DA78-4C2D-87E2-2E6EFFF29257}" type="parTrans" cxnId="{0E4819EE-ACC0-4161-88E5-9FAAED01B2A1}">
      <dgm:prSet/>
      <dgm:spPr/>
      <dgm:t>
        <a:bodyPr/>
        <a:lstStyle/>
        <a:p>
          <a:endParaRPr lang="en-US"/>
        </a:p>
      </dgm:t>
    </dgm:pt>
    <dgm:pt modelId="{795FCA7E-1FF4-49CC-8FA9-AD1660C0F5D4}" type="sibTrans" cxnId="{0E4819EE-ACC0-4161-88E5-9FAAED01B2A1}">
      <dgm:prSet/>
      <dgm:spPr/>
      <dgm:t>
        <a:bodyPr/>
        <a:lstStyle/>
        <a:p>
          <a:endParaRPr lang="en-US"/>
        </a:p>
      </dgm:t>
    </dgm:pt>
    <dgm:pt modelId="{BA709E93-FD1E-4BA6-9438-948AA8403A12}">
      <dgm:prSet custT="1"/>
      <dgm:spPr>
        <a:gradFill rotWithShape="0">
          <a:gsLst>
            <a:gs pos="100000">
              <a:srgbClr val="B6CBD2"/>
            </a:gs>
            <a:gs pos="12000">
              <a:schemeClr val="accent3">
                <a:lumMod val="20000"/>
                <a:lumOff val="80000"/>
              </a:schemeClr>
            </a:gs>
            <a:gs pos="54000">
              <a:srgbClr val="CCFFFF"/>
            </a:gs>
          </a:gsLst>
          <a:lin ang="5400000" scaled="1"/>
        </a:gradFill>
      </dgm:spPr>
      <dgm:t>
        <a:bodyPr/>
        <a:lstStyle/>
        <a:p>
          <a:r>
            <a:rPr lang="en-US" sz="2800" b="1">
              <a:solidFill>
                <a:schemeClr val="tx1"/>
              </a:solidFill>
            </a:rPr>
            <a:t>Select Get data option </a:t>
          </a:r>
          <a:endParaRPr lang="en-US" sz="2800" b="1" dirty="0">
            <a:solidFill>
              <a:schemeClr val="tx1"/>
            </a:solidFill>
          </a:endParaRPr>
        </a:p>
      </dgm:t>
    </dgm:pt>
    <dgm:pt modelId="{2D3A3FBF-B4E6-462D-93CE-EE99EC9F4CB3}" type="parTrans" cxnId="{9B0574C9-CE54-42E4-BB40-B922587D9283}">
      <dgm:prSet/>
      <dgm:spPr/>
      <dgm:t>
        <a:bodyPr/>
        <a:lstStyle/>
        <a:p>
          <a:endParaRPr lang="en-US"/>
        </a:p>
      </dgm:t>
    </dgm:pt>
    <dgm:pt modelId="{FF91AAA2-C037-4B03-9568-B4A13C6B1994}" type="sibTrans" cxnId="{9B0574C9-CE54-42E4-BB40-B922587D9283}">
      <dgm:prSet/>
      <dgm:spPr/>
      <dgm:t>
        <a:bodyPr/>
        <a:lstStyle/>
        <a:p>
          <a:endParaRPr lang="en-US"/>
        </a:p>
      </dgm:t>
    </dgm:pt>
    <dgm:pt modelId="{FE1CA2CF-9B66-4BC7-8385-06A0B83B14DD}">
      <dgm:prSet custT="1"/>
      <dgm:spPr>
        <a:gradFill rotWithShape="0">
          <a:gsLst>
            <a:gs pos="100000">
              <a:srgbClr val="B6CBD2"/>
            </a:gs>
            <a:gs pos="12000">
              <a:schemeClr val="accent3">
                <a:lumMod val="20000"/>
                <a:lumOff val="80000"/>
              </a:schemeClr>
            </a:gs>
            <a:gs pos="54000">
              <a:srgbClr val="CCFFFF"/>
            </a:gs>
          </a:gsLst>
          <a:lin ang="5400000" scaled="1"/>
        </a:gradFill>
      </dgm:spPr>
      <dgm:t>
        <a:bodyPr/>
        <a:lstStyle/>
        <a:p>
          <a:r>
            <a:rPr lang="en-US" sz="2800" b="1">
              <a:solidFill>
                <a:schemeClr val="tx1"/>
              </a:solidFill>
            </a:rPr>
            <a:t>From file </a:t>
          </a:r>
          <a:endParaRPr lang="en-US" sz="2800" b="1" dirty="0">
            <a:solidFill>
              <a:schemeClr val="tx1"/>
            </a:solidFill>
          </a:endParaRPr>
        </a:p>
      </dgm:t>
    </dgm:pt>
    <dgm:pt modelId="{D3F2FE56-E759-4663-A664-1B2BCE43D61F}" type="parTrans" cxnId="{A86ACBB4-2BB7-4B83-A71E-6A980759E915}">
      <dgm:prSet/>
      <dgm:spPr/>
      <dgm:t>
        <a:bodyPr/>
        <a:lstStyle/>
        <a:p>
          <a:endParaRPr lang="en-US"/>
        </a:p>
      </dgm:t>
    </dgm:pt>
    <dgm:pt modelId="{5B3D6C23-C6D8-466C-916E-EA60F64FD720}" type="sibTrans" cxnId="{A86ACBB4-2BB7-4B83-A71E-6A980759E915}">
      <dgm:prSet/>
      <dgm:spPr/>
      <dgm:t>
        <a:bodyPr/>
        <a:lstStyle/>
        <a:p>
          <a:endParaRPr lang="en-US"/>
        </a:p>
      </dgm:t>
    </dgm:pt>
    <dgm:pt modelId="{5153A186-22DE-48BE-AAFE-9AD24E10D6F8}">
      <dgm:prSet custT="1"/>
      <dgm:spPr>
        <a:gradFill rotWithShape="0">
          <a:gsLst>
            <a:gs pos="100000">
              <a:srgbClr val="B6CBD2"/>
            </a:gs>
            <a:gs pos="12000">
              <a:schemeClr val="accent3">
                <a:lumMod val="20000"/>
                <a:lumOff val="80000"/>
              </a:schemeClr>
            </a:gs>
            <a:gs pos="54000">
              <a:srgbClr val="CCFFFF"/>
            </a:gs>
          </a:gsLst>
          <a:lin ang="5400000" scaled="1"/>
        </a:gradFill>
      </dgm:spPr>
      <dgm:t>
        <a:bodyPr/>
        <a:lstStyle/>
        <a:p>
          <a:r>
            <a:rPr lang="en-US" sz="2800" b="1">
              <a:solidFill>
                <a:schemeClr val="tx1"/>
              </a:solidFill>
            </a:rPr>
            <a:t>From Excel work book</a:t>
          </a:r>
          <a:endParaRPr lang="en-US" sz="2800" b="1" dirty="0">
            <a:solidFill>
              <a:schemeClr val="tx1"/>
            </a:solidFill>
          </a:endParaRPr>
        </a:p>
      </dgm:t>
    </dgm:pt>
    <dgm:pt modelId="{764BB3B8-FD8C-455F-9398-6C2E0043E391}" type="parTrans" cxnId="{E3352F44-4622-4B51-8277-C3AEB6C44878}">
      <dgm:prSet/>
      <dgm:spPr/>
      <dgm:t>
        <a:bodyPr/>
        <a:lstStyle/>
        <a:p>
          <a:endParaRPr lang="en-US"/>
        </a:p>
      </dgm:t>
    </dgm:pt>
    <dgm:pt modelId="{84CBDCD3-0FB8-489A-B6F4-0E766BFF3C45}" type="sibTrans" cxnId="{E3352F44-4622-4B51-8277-C3AEB6C44878}">
      <dgm:prSet/>
      <dgm:spPr/>
      <dgm:t>
        <a:bodyPr/>
        <a:lstStyle/>
        <a:p>
          <a:endParaRPr lang="en-US"/>
        </a:p>
      </dgm:t>
    </dgm:pt>
    <dgm:pt modelId="{D6A51AF1-EB04-4E7E-87ED-1EAF5D8328A3}" type="pres">
      <dgm:prSet presAssocID="{6D627AEF-E50A-4A48-883A-A7D7C9BF965D}" presName="diagram" presStyleCnt="0">
        <dgm:presLayoutVars>
          <dgm:dir/>
          <dgm:resizeHandles val="exact"/>
        </dgm:presLayoutVars>
      </dgm:prSet>
      <dgm:spPr/>
    </dgm:pt>
    <dgm:pt modelId="{2B7E12CE-5B0C-40FD-8273-240FF627912D}" type="pres">
      <dgm:prSet presAssocID="{3F87D6AD-C713-4585-8A63-7B50DB42E4F9}" presName="node" presStyleLbl="node1" presStyleIdx="0" presStyleCnt="5">
        <dgm:presLayoutVars>
          <dgm:bulletEnabled val="1"/>
        </dgm:presLayoutVars>
      </dgm:prSet>
      <dgm:spPr/>
    </dgm:pt>
    <dgm:pt modelId="{AAC9128D-3841-4F7E-95BA-B555460CEEDB}" type="pres">
      <dgm:prSet presAssocID="{AC1CF4C6-0272-4878-B0D9-FCBBB19929E5}" presName="sibTrans" presStyleCnt="0"/>
      <dgm:spPr/>
    </dgm:pt>
    <dgm:pt modelId="{FB42220D-22CF-461B-BA8F-E137C08939C1}" type="pres">
      <dgm:prSet presAssocID="{18F8E304-9E81-40B5-B7AA-C57877056DDA}" presName="node" presStyleLbl="node1" presStyleIdx="1" presStyleCnt="5">
        <dgm:presLayoutVars>
          <dgm:bulletEnabled val="1"/>
        </dgm:presLayoutVars>
      </dgm:prSet>
      <dgm:spPr/>
    </dgm:pt>
    <dgm:pt modelId="{7F2A5E10-C512-499A-A352-B9DBF39C78CD}" type="pres">
      <dgm:prSet presAssocID="{795FCA7E-1FF4-49CC-8FA9-AD1660C0F5D4}" presName="sibTrans" presStyleCnt="0"/>
      <dgm:spPr/>
    </dgm:pt>
    <dgm:pt modelId="{74323375-498B-4EE3-A212-8812243C6741}" type="pres">
      <dgm:prSet presAssocID="{BA709E93-FD1E-4BA6-9438-948AA8403A12}" presName="node" presStyleLbl="node1" presStyleIdx="2" presStyleCnt="5">
        <dgm:presLayoutVars>
          <dgm:bulletEnabled val="1"/>
        </dgm:presLayoutVars>
      </dgm:prSet>
      <dgm:spPr/>
    </dgm:pt>
    <dgm:pt modelId="{A8722AF7-9DDC-4F99-9CF9-A2C83EAC1FDA}" type="pres">
      <dgm:prSet presAssocID="{FF91AAA2-C037-4B03-9568-B4A13C6B1994}" presName="sibTrans" presStyleCnt="0"/>
      <dgm:spPr/>
    </dgm:pt>
    <dgm:pt modelId="{0283224A-E0AC-481B-902C-4441EC7DFBB5}" type="pres">
      <dgm:prSet presAssocID="{FE1CA2CF-9B66-4BC7-8385-06A0B83B14DD}" presName="node" presStyleLbl="node1" presStyleIdx="3" presStyleCnt="5">
        <dgm:presLayoutVars>
          <dgm:bulletEnabled val="1"/>
        </dgm:presLayoutVars>
      </dgm:prSet>
      <dgm:spPr/>
    </dgm:pt>
    <dgm:pt modelId="{CA7090DA-C303-47B1-B43A-A4C5A8E69C02}" type="pres">
      <dgm:prSet presAssocID="{5B3D6C23-C6D8-466C-916E-EA60F64FD720}" presName="sibTrans" presStyleCnt="0"/>
      <dgm:spPr/>
    </dgm:pt>
    <dgm:pt modelId="{39D26CAB-2477-4E26-BDCB-648D99F7D05B}" type="pres">
      <dgm:prSet presAssocID="{5153A186-22DE-48BE-AAFE-9AD24E10D6F8}" presName="node" presStyleLbl="node1" presStyleIdx="4" presStyleCnt="5">
        <dgm:presLayoutVars>
          <dgm:bulletEnabled val="1"/>
        </dgm:presLayoutVars>
      </dgm:prSet>
      <dgm:spPr/>
    </dgm:pt>
  </dgm:ptLst>
  <dgm:cxnLst>
    <dgm:cxn modelId="{B90C610C-EF19-43F4-B466-82405E0A62E8}" type="presOf" srcId="{FE1CA2CF-9B66-4BC7-8385-06A0B83B14DD}" destId="{0283224A-E0AC-481B-902C-4441EC7DFBB5}" srcOrd="0" destOrd="0" presId="urn:microsoft.com/office/officeart/2005/8/layout/default"/>
    <dgm:cxn modelId="{172C692A-3B73-48CA-9DF6-45BACF83914D}" type="presOf" srcId="{BA709E93-FD1E-4BA6-9438-948AA8403A12}" destId="{74323375-498B-4EE3-A212-8812243C6741}" srcOrd="0" destOrd="0" presId="urn:microsoft.com/office/officeart/2005/8/layout/default"/>
    <dgm:cxn modelId="{F109C240-B7E9-4311-B9F8-D9445190E6EA}" type="presOf" srcId="{6D627AEF-E50A-4A48-883A-A7D7C9BF965D}" destId="{D6A51AF1-EB04-4E7E-87ED-1EAF5D8328A3}" srcOrd="0" destOrd="0" presId="urn:microsoft.com/office/officeart/2005/8/layout/default"/>
    <dgm:cxn modelId="{43D63641-8E94-440B-B624-0B910F5B6C1A}" type="presOf" srcId="{5153A186-22DE-48BE-AAFE-9AD24E10D6F8}" destId="{39D26CAB-2477-4E26-BDCB-648D99F7D05B}" srcOrd="0" destOrd="0" presId="urn:microsoft.com/office/officeart/2005/8/layout/default"/>
    <dgm:cxn modelId="{E3352F44-4622-4B51-8277-C3AEB6C44878}" srcId="{6D627AEF-E50A-4A48-883A-A7D7C9BF965D}" destId="{5153A186-22DE-48BE-AAFE-9AD24E10D6F8}" srcOrd="4" destOrd="0" parTransId="{764BB3B8-FD8C-455F-9398-6C2E0043E391}" sibTransId="{84CBDCD3-0FB8-489A-B6F4-0E766BFF3C45}"/>
    <dgm:cxn modelId="{1F74C97E-235E-44BD-9E58-C84720DF136B}" type="presOf" srcId="{3F87D6AD-C713-4585-8A63-7B50DB42E4F9}" destId="{2B7E12CE-5B0C-40FD-8273-240FF627912D}" srcOrd="0" destOrd="0" presId="urn:microsoft.com/office/officeart/2005/8/layout/default"/>
    <dgm:cxn modelId="{55157692-BD82-4B65-B50C-9C6A5DF264DE}" type="presOf" srcId="{18F8E304-9E81-40B5-B7AA-C57877056DDA}" destId="{FB42220D-22CF-461B-BA8F-E137C08939C1}" srcOrd="0" destOrd="0" presId="urn:microsoft.com/office/officeart/2005/8/layout/default"/>
    <dgm:cxn modelId="{7AFC1F93-97A9-4E55-8C76-FD154315EA4E}" srcId="{6D627AEF-E50A-4A48-883A-A7D7C9BF965D}" destId="{3F87D6AD-C713-4585-8A63-7B50DB42E4F9}" srcOrd="0" destOrd="0" parTransId="{C91C7B13-4A4B-48B3-A669-298E9B5FAD20}" sibTransId="{AC1CF4C6-0272-4878-B0D9-FCBBB19929E5}"/>
    <dgm:cxn modelId="{A86ACBB4-2BB7-4B83-A71E-6A980759E915}" srcId="{6D627AEF-E50A-4A48-883A-A7D7C9BF965D}" destId="{FE1CA2CF-9B66-4BC7-8385-06A0B83B14DD}" srcOrd="3" destOrd="0" parTransId="{D3F2FE56-E759-4663-A664-1B2BCE43D61F}" sibTransId="{5B3D6C23-C6D8-466C-916E-EA60F64FD720}"/>
    <dgm:cxn modelId="{9B0574C9-CE54-42E4-BB40-B922587D9283}" srcId="{6D627AEF-E50A-4A48-883A-A7D7C9BF965D}" destId="{BA709E93-FD1E-4BA6-9438-948AA8403A12}" srcOrd="2" destOrd="0" parTransId="{2D3A3FBF-B4E6-462D-93CE-EE99EC9F4CB3}" sibTransId="{FF91AAA2-C037-4B03-9568-B4A13C6B1994}"/>
    <dgm:cxn modelId="{0E4819EE-ACC0-4161-88E5-9FAAED01B2A1}" srcId="{6D627AEF-E50A-4A48-883A-A7D7C9BF965D}" destId="{18F8E304-9E81-40B5-B7AA-C57877056DDA}" srcOrd="1" destOrd="0" parTransId="{CD7D1A5B-DA78-4C2D-87E2-2E6EFFF29257}" sibTransId="{795FCA7E-1FF4-49CC-8FA9-AD1660C0F5D4}"/>
    <dgm:cxn modelId="{747089CF-F455-4FA8-AC49-9E1DADEC6D08}" type="presParOf" srcId="{D6A51AF1-EB04-4E7E-87ED-1EAF5D8328A3}" destId="{2B7E12CE-5B0C-40FD-8273-240FF627912D}" srcOrd="0" destOrd="0" presId="urn:microsoft.com/office/officeart/2005/8/layout/default"/>
    <dgm:cxn modelId="{7DCED930-1861-4470-A212-534873822BE7}" type="presParOf" srcId="{D6A51AF1-EB04-4E7E-87ED-1EAF5D8328A3}" destId="{AAC9128D-3841-4F7E-95BA-B555460CEEDB}" srcOrd="1" destOrd="0" presId="urn:microsoft.com/office/officeart/2005/8/layout/default"/>
    <dgm:cxn modelId="{D65EA197-49A0-4448-AEC8-971FB2915373}" type="presParOf" srcId="{D6A51AF1-EB04-4E7E-87ED-1EAF5D8328A3}" destId="{FB42220D-22CF-461B-BA8F-E137C08939C1}" srcOrd="2" destOrd="0" presId="urn:microsoft.com/office/officeart/2005/8/layout/default"/>
    <dgm:cxn modelId="{11AA5C16-F79B-46BC-B1BF-239ACE6ED05F}" type="presParOf" srcId="{D6A51AF1-EB04-4E7E-87ED-1EAF5D8328A3}" destId="{7F2A5E10-C512-499A-A352-B9DBF39C78CD}" srcOrd="3" destOrd="0" presId="urn:microsoft.com/office/officeart/2005/8/layout/default"/>
    <dgm:cxn modelId="{7934967F-D4B8-49E9-8D38-60BBF674F938}" type="presParOf" srcId="{D6A51AF1-EB04-4E7E-87ED-1EAF5D8328A3}" destId="{74323375-498B-4EE3-A212-8812243C6741}" srcOrd="4" destOrd="0" presId="urn:microsoft.com/office/officeart/2005/8/layout/default"/>
    <dgm:cxn modelId="{C2C1B5C6-5981-4D7A-B2AD-3109F90116F1}" type="presParOf" srcId="{D6A51AF1-EB04-4E7E-87ED-1EAF5D8328A3}" destId="{A8722AF7-9DDC-4F99-9CF9-A2C83EAC1FDA}" srcOrd="5" destOrd="0" presId="urn:microsoft.com/office/officeart/2005/8/layout/default"/>
    <dgm:cxn modelId="{505BD19E-B12D-4B71-A8F6-43EF9D0AD843}" type="presParOf" srcId="{D6A51AF1-EB04-4E7E-87ED-1EAF5D8328A3}" destId="{0283224A-E0AC-481B-902C-4441EC7DFBB5}" srcOrd="6" destOrd="0" presId="urn:microsoft.com/office/officeart/2005/8/layout/default"/>
    <dgm:cxn modelId="{60012268-DE2C-4EA1-B645-D94D77AE9356}" type="presParOf" srcId="{D6A51AF1-EB04-4E7E-87ED-1EAF5D8328A3}" destId="{CA7090DA-C303-47B1-B43A-A4C5A8E69C02}" srcOrd="7" destOrd="0" presId="urn:microsoft.com/office/officeart/2005/8/layout/default"/>
    <dgm:cxn modelId="{9F9CCFBF-D8EC-4796-B725-C387FBEEFF4C}" type="presParOf" srcId="{D6A51AF1-EB04-4E7E-87ED-1EAF5D8328A3}" destId="{39D26CAB-2477-4E26-BDCB-648D99F7D05B}" srcOrd="8" destOrd="0" presId="urn:microsoft.com/office/officeart/2005/8/layout/default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7E12CE-5B0C-40FD-8273-240FF627912D}">
      <dsp:nvSpPr>
        <dsp:cNvPr id="0" name=""/>
        <dsp:cNvSpPr/>
      </dsp:nvSpPr>
      <dsp:spPr>
        <a:xfrm>
          <a:off x="0" y="31124"/>
          <a:ext cx="2631633" cy="1578980"/>
        </a:xfrm>
        <a:prstGeom prst="rect">
          <a:avLst/>
        </a:prstGeom>
        <a:gradFill rotWithShape="0">
          <a:gsLst>
            <a:gs pos="100000">
              <a:srgbClr val="B6CBD2"/>
            </a:gs>
            <a:gs pos="12000">
              <a:schemeClr val="accent3">
                <a:lumMod val="20000"/>
                <a:lumOff val="80000"/>
              </a:schemeClr>
            </a:gs>
            <a:gs pos="54000">
              <a:srgbClr val="CCFFFF"/>
            </a:gs>
          </a:gsLst>
          <a:lin ang="5400000" scaled="1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solidFill>
                <a:schemeClr val="tx1"/>
              </a:solidFill>
            </a:rPr>
            <a:t>Open Excel </a:t>
          </a:r>
        </a:p>
      </dsp:txBody>
      <dsp:txXfrm>
        <a:off x="0" y="31124"/>
        <a:ext cx="2631633" cy="1578980"/>
      </dsp:txXfrm>
    </dsp:sp>
    <dsp:sp modelId="{FB42220D-22CF-461B-BA8F-E137C08939C1}">
      <dsp:nvSpPr>
        <dsp:cNvPr id="0" name=""/>
        <dsp:cNvSpPr/>
      </dsp:nvSpPr>
      <dsp:spPr>
        <a:xfrm>
          <a:off x="2894796" y="31124"/>
          <a:ext cx="2631633" cy="1578980"/>
        </a:xfrm>
        <a:prstGeom prst="rect">
          <a:avLst/>
        </a:prstGeom>
        <a:gradFill rotWithShape="0">
          <a:gsLst>
            <a:gs pos="100000">
              <a:srgbClr val="B6CBD2"/>
            </a:gs>
            <a:gs pos="12000">
              <a:schemeClr val="accent3">
                <a:lumMod val="20000"/>
                <a:lumOff val="80000"/>
              </a:schemeClr>
            </a:gs>
            <a:gs pos="54000">
              <a:srgbClr val="CCFFFF"/>
            </a:gs>
          </a:gsLst>
          <a:lin ang="5400000" scaled="1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tx1"/>
              </a:solidFill>
            </a:rPr>
            <a:t>Go in to data </a:t>
          </a:r>
        </a:p>
      </dsp:txBody>
      <dsp:txXfrm>
        <a:off x="2894796" y="31124"/>
        <a:ext cx="2631633" cy="1578980"/>
      </dsp:txXfrm>
    </dsp:sp>
    <dsp:sp modelId="{74323375-498B-4EE3-A212-8812243C6741}">
      <dsp:nvSpPr>
        <dsp:cNvPr id="0" name=""/>
        <dsp:cNvSpPr/>
      </dsp:nvSpPr>
      <dsp:spPr>
        <a:xfrm>
          <a:off x="5789593" y="31124"/>
          <a:ext cx="2631633" cy="1578980"/>
        </a:xfrm>
        <a:prstGeom prst="rect">
          <a:avLst/>
        </a:prstGeom>
        <a:gradFill rotWithShape="0">
          <a:gsLst>
            <a:gs pos="100000">
              <a:srgbClr val="B6CBD2"/>
            </a:gs>
            <a:gs pos="12000">
              <a:schemeClr val="accent3">
                <a:lumMod val="20000"/>
                <a:lumOff val="80000"/>
              </a:schemeClr>
            </a:gs>
            <a:gs pos="54000">
              <a:srgbClr val="CCFFFF"/>
            </a:gs>
          </a:gsLst>
          <a:lin ang="5400000" scaled="1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solidFill>
                <a:schemeClr val="tx1"/>
              </a:solidFill>
            </a:rPr>
            <a:t>Select Get data option </a:t>
          </a:r>
          <a:endParaRPr lang="en-US" sz="2800" b="1" kern="1200" dirty="0">
            <a:solidFill>
              <a:schemeClr val="tx1"/>
            </a:solidFill>
          </a:endParaRPr>
        </a:p>
      </dsp:txBody>
      <dsp:txXfrm>
        <a:off x="5789593" y="31124"/>
        <a:ext cx="2631633" cy="1578980"/>
      </dsp:txXfrm>
    </dsp:sp>
    <dsp:sp modelId="{0283224A-E0AC-481B-902C-4441EC7DFBB5}">
      <dsp:nvSpPr>
        <dsp:cNvPr id="0" name=""/>
        <dsp:cNvSpPr/>
      </dsp:nvSpPr>
      <dsp:spPr>
        <a:xfrm>
          <a:off x="1447398" y="1873267"/>
          <a:ext cx="2631633" cy="1578980"/>
        </a:xfrm>
        <a:prstGeom prst="rect">
          <a:avLst/>
        </a:prstGeom>
        <a:gradFill rotWithShape="0">
          <a:gsLst>
            <a:gs pos="100000">
              <a:srgbClr val="B6CBD2"/>
            </a:gs>
            <a:gs pos="12000">
              <a:schemeClr val="accent3">
                <a:lumMod val="20000"/>
                <a:lumOff val="80000"/>
              </a:schemeClr>
            </a:gs>
            <a:gs pos="54000">
              <a:srgbClr val="CCFFFF"/>
            </a:gs>
          </a:gsLst>
          <a:lin ang="5400000" scaled="1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solidFill>
                <a:schemeClr val="tx1"/>
              </a:solidFill>
            </a:rPr>
            <a:t>From file </a:t>
          </a:r>
          <a:endParaRPr lang="en-US" sz="2800" b="1" kern="1200" dirty="0">
            <a:solidFill>
              <a:schemeClr val="tx1"/>
            </a:solidFill>
          </a:endParaRPr>
        </a:p>
      </dsp:txBody>
      <dsp:txXfrm>
        <a:off x="1447398" y="1873267"/>
        <a:ext cx="2631633" cy="1578980"/>
      </dsp:txXfrm>
    </dsp:sp>
    <dsp:sp modelId="{39D26CAB-2477-4E26-BDCB-648D99F7D05B}">
      <dsp:nvSpPr>
        <dsp:cNvPr id="0" name=""/>
        <dsp:cNvSpPr/>
      </dsp:nvSpPr>
      <dsp:spPr>
        <a:xfrm>
          <a:off x="4342195" y="1873267"/>
          <a:ext cx="2631633" cy="1578980"/>
        </a:xfrm>
        <a:prstGeom prst="rect">
          <a:avLst/>
        </a:prstGeom>
        <a:gradFill rotWithShape="0">
          <a:gsLst>
            <a:gs pos="100000">
              <a:srgbClr val="B6CBD2"/>
            </a:gs>
            <a:gs pos="12000">
              <a:schemeClr val="accent3">
                <a:lumMod val="20000"/>
                <a:lumOff val="80000"/>
              </a:schemeClr>
            </a:gs>
            <a:gs pos="54000">
              <a:srgbClr val="CCFFFF"/>
            </a:gs>
          </a:gsLst>
          <a:lin ang="5400000" scaled="1"/>
        </a:gra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>
              <a:solidFill>
                <a:schemeClr val="tx1"/>
              </a:solidFill>
            </a:rPr>
            <a:t>From Excel work book</a:t>
          </a:r>
          <a:endParaRPr lang="en-US" sz="2800" b="1" kern="1200" dirty="0">
            <a:solidFill>
              <a:schemeClr val="tx1"/>
            </a:solidFill>
          </a:endParaRPr>
        </a:p>
      </dsp:txBody>
      <dsp:txXfrm>
        <a:off x="4342195" y="1873267"/>
        <a:ext cx="2631633" cy="15789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46.51163" units="1/cm"/>
          <inkml:channelProperty channel="Y" name="resolution" value="46.63213" units="1/cm"/>
          <inkml:channelProperty channel="T" name="resolution" value="1" units="1/dev"/>
        </inkml:channelProperties>
      </inkml:inkSource>
      <inkml:timestamp xml:id="ts0" timeString="2024-08-16T14:46:29.45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9468 11038 0,'29'0'30,"83"28"12,0 0-27,-28 28-4,0-28 5,-56 0-4,28 28 4,28-28-2,0 0 1,0 56-4,-56 0 5,0 0 10,-28-28-14,0 56 3,0-27-2,0-57 1,0 0-3</inkml:trace>
</inkml:ink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46.51163" units="1/cm"/>
          <inkml:channelProperty channel="Y" name="resolution" value="46.63213" units="1/cm"/>
          <inkml:channelProperty channel="T" name="resolution" value="1" units="1/dev"/>
        </inkml:channelProperties>
      </inkml:inkSource>
      <inkml:timestamp xml:id="ts0" timeString="2024-08-16T14:44:49.956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5" units="cm"/>
      <inkml:brushProperty name="height" value="0.055" units="cm"/>
    </inkml:brush>
  </inkml:definitions>
  <iact:action type="add" startTime="53923">
    <iact:property name="dataType"/>
    <iact:actionData xml:id="d0">
      <inkml:trace xmlns:inkml="http://www.w3.org/2003/InkML" xml:id="stk0" contextRef="#ctx0" brushRef="#br0">10253 11570 0</inkml:trace>
    </iact:actionData>
  </iact:action>
  <iact:action type="add" startTime="56784">
    <iact:property name="dataType" value="strokeEraser"/>
    <iact:actionData xml:id="d1">
      <inkml:trace xmlns:inkml="http://www.w3.org/2003/InkML" xml:id="stk1" contextRef="#ctx0" brushRef="#br1">15351 14596 0</inkml:trace>
    </iact:actionData>
  </iact:action>
  <iact:action type="add" startTime="57973">
    <iact:property name="dataType" value="strokeEraser"/>
    <iact:actionData xml:id="d2">
      <inkml:trace xmlns:inkml="http://www.w3.org/2003/InkML" xml:id="stk2" contextRef="#ctx0" brushRef="#br1">15267 14764 0</inkml:trace>
    </iact:actionData>
  </iact:action>
  <iact:action type="remove" startTime="59343">
    <iact:property name="style" value="instant"/>
    <iact:actionData xml:id="d3" ref="#d0"/>
  </iact:action>
  <iact:action type="add" startTime="58974">
    <iact:property name="dataType" value="strokeEraser"/>
    <iact:actionData xml:id="d4">
      <inkml:trace xmlns:inkml="http://www.w3.org/2003/InkML" xml:id="stk3" contextRef="#ctx0" brushRef="#br1">15351 14764 0,'56'0'176,"-28"28"-163,0 0 1,28-28 0,-28 28 0,0 0 14,0-28 1,-28 56-16,0-28 1,28-28 0,0 28 0,0-28 0,28 28 3,-56 0 22</inkml:trace>
    </iact:actionData>
  </iact:action>
  <iact:action type="add" startTime="59638">
    <iact:property name="dataType" value="strokeEraser"/>
    <iact:actionData xml:id="d5">
      <inkml:trace xmlns:inkml="http://www.w3.org/2003/InkML" xml:id="stk4" contextRef="#ctx0" brushRef="#br1">15435 14876 0,'-28'-28'27,"28"0"13</inkml:trace>
    </iact:actionData>
  </iact:action>
  <iact:action type="add" startTime="63135">
    <iact:property name="dataType"/>
    <iact:actionData xml:id="d6">
      <inkml:trace xmlns:inkml="http://www.w3.org/2003/InkML" xml:id="stk5" contextRef="#ctx0" brushRef="#br0">20309 11963 0,'0'0'4,"112"-112"6,84-1 6,56 29-1,57 28-1,-1 56-1,504 0-1,-140 84 4,-139 29-2,-113 139 1,-28-28-1,-28 56 1,-28 140-2,112 505 0,-195-141 1,-197-168 1,-56-111-2,0-113-1,0-224 4,-84-84-2,-1 0 1,-923 448-2,0-83 2,391-141-1,309-196 2,112-56-5,140-56 7,-56 0-4,28-28-1,-56 0 1,-280-140 0,168 84-2,-56-28 1,-29-113 2,141 85-5,112 56 7,-224-168-3,168-28-5,-84-56 7,-112-280-4,112 83 4,112 197-4,56-56 2,0 84 0,56-141-2,0 141 3,84 0-3,28-28-1,-84 168 3,56 28-1,-84 84 3,28 28-1,28-56-3,0 56 1,28-112-2,0 112 6,-56 0-3,-28 0-3,28 28 2,-28-28 1,112-56 13,28-57-14,-56 85 3,0 0-1,-56 28-3,0 28 4,0 0 11,0 0 40</inkml:trace>
    </iact:actionData>
  </iact:action>
  <iact:action type="add" startTime="65096">
    <iact:property name="dataType"/>
    <iact:actionData xml:id="d7">
      <inkml:trace xmlns:inkml="http://www.w3.org/2003/InkML" xml:id="stk6" contextRef="#ctx0" brushRef="#br0">17116 14092 0,'0'0'2,"28"0"9,-28 28 4,28 0-3,-28 56 3,28-56 0,0 0-2,56 56 1,56 84 1,-28-28-3,-28-56 3,-56-56 0,0-28-2,-28 28 1,56-28 86,-28-56-60,0 28-25,0 0 0,0 0-2,0 0 3,196-196-5,336-280 5,197-113-1,-253 197 0,-308 196-3,-112 168 2,0 56 3,-56 0 10,0 0-15</inkml:trace>
    </iact:actionData>
  </iact:action>
  <iact:action type="remove" startTime="69515">
    <iact:property name="style" value="instant"/>
    <iact:actionData xml:id="d8" ref="#d7"/>
  </iact:action>
  <iact:action type="add" startTime="69523">
    <iact:property name="dataType" value="strokeEraser"/>
    <iact:actionData xml:id="d9">
      <inkml:trace xmlns:inkml="http://www.w3.org/2003/InkML" xml:id="stk7" contextRef="#ctx0" brushRef="#br1">25043 16753 0</inkml:trace>
    </iact:actionData>
  </iact:action>
  <iact:action type="add" startTime="70851">
    <iact:property name="dataType" value="strokeEraser"/>
    <iact:actionData xml:id="d10">
      <inkml:trace xmlns:inkml="http://www.w3.org/2003/InkML" xml:id="stk8" contextRef="#ctx0" brushRef="#br1">26135 15324 0</inkml:trace>
    </iact:actionData>
  </iact:action>
  <iact:action type="add" startTime="71639">
    <iact:property name="dataType" value="strokeEraser"/>
    <iact:actionData xml:id="d11">
      <inkml:trace xmlns:inkml="http://www.w3.org/2003/InkML" xml:id="stk9" contextRef="#ctx0" brushRef="#br1">26135 15324 0</inkml:trace>
    </iact:actionData>
  </iact:action>
  <iact:action type="add" startTime="72615">
    <iact:property name="dataType" value="strokeEraser"/>
    <iact:actionData xml:id="d12">
      <inkml:trace xmlns:inkml="http://www.w3.org/2003/InkML" xml:id="stk10" contextRef="#ctx0" brushRef="#br1">26527 15240 0</inkml:trace>
    </iact:actionData>
  </iact:action>
  <iact:action type="add" startTime="72966">
    <iact:property name="dataType" value="strokeEraser"/>
    <iact:actionData xml:id="d13">
      <inkml:trace xmlns:inkml="http://www.w3.org/2003/InkML" xml:id="stk11" contextRef="#ctx0" brushRef="#br1">26527 15240 0</inkml:trace>
    </iact:actionData>
  </iact:action>
  <iact:action type="add" startTime="73334">
    <iact:property name="dataType" value="strokeEraser"/>
    <iact:actionData xml:id="d14">
      <inkml:trace xmlns:inkml="http://www.w3.org/2003/InkML" xml:id="stk12" contextRef="#ctx0" brushRef="#br1">26527 15240 0,'-28'0'43,"56"0"-30</inkml:trace>
    </iact:actionData>
  </iact:action>
  <iact:action type="remove" startTime="73639">
    <iact:property name="style" value="instant"/>
    <iact:actionData xml:id="d15" ref="#d6"/>
  </iact:action>
  <iact:action type="add" startTime="73391">
    <iact:property name="dataType" value="strokeEraser"/>
    <iact:actionData xml:id="d16">
      <inkml:trace xmlns:inkml="http://www.w3.org/2003/InkML" xml:id="stk13" contextRef="#ctx0" brushRef="#br1">26527 15240 0,'28'0'210,"113"-28"-198,111 0 3,140-28 0,-112 56-4,-28 0 4,-140 0-3,-56 0 2,84 0-1,-56 56-1,28-28 2,-28 56 0,28 0-1,-28 0 0,-84-28 2,28-28-3,0 0 2,-28 56-1,56-56 0,-56 0 0,28 0 1,0-28-1</inkml:trace>
    </iact:actionData>
  </iact:action>
</iact:actions>
</file>

<file path=ppt/ink/inkAction10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46.51163" units="1/cm"/>
          <inkml:channelProperty channel="Y" name="resolution" value="46.63213" units="1/cm"/>
          <inkml:channelProperty channel="T" name="resolution" value="1" units="1/dev"/>
        </inkml:channelProperties>
      </inkml:inkSource>
      <inkml:timestamp xml:id="ts0" timeString="2024-08-16T14:44:49.956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5" units="cm"/>
      <inkml:brushProperty name="height" value="0.055" units="cm"/>
    </inkml:brush>
  </inkml:definitions>
  <iact:action type="add" startTime="2557">
    <iact:property name="dataType"/>
    <iact:actionData xml:id="d0">
      <inkml:trace xmlns:inkml="http://www.w3.org/2003/InkML" xml:id="stk0" contextRef="#ctx0" brushRef="#br0">33363 8965 0,'-56'-56'126,"-56"-28"-109,-84-112-3,-84 56 0,-29-28-1,-27 0 1,0 0-2,0-1 4,-56 1-2,0 0-1,252 84 1,28 28-1,28 28 3</inkml:trace>
    </iact:actionData>
  </iact:action>
  <iact:action type="add" startTime="4524">
    <iact:property name="dataType"/>
    <iact:actionData xml:id="d1">
      <inkml:trace xmlns:inkml="http://www.w3.org/2003/InkML" xml:id="stk1" contextRef="#ctx0" brushRef="#br0">28881 5855 0,'-28'0'13,"28"-28"58,0-28-44,0 28-14,0-28 3,0-28-1,0 56-1,28-56-3,-28 56 5,56-28-1,-56 0-2,28 28 0,0 0 16,-28 0-1,28 0 0,-28 0 14,0-56 1,0 28-31,0-28 2,-28 56 2,28 0-2,-56 0 3,56-28 8,-28 0-8,28 28-6,-28 0 3,28 0 16,-28-28-18,0 28 16,0-28-9,-28 28-7,28-28 0,0 56 2,0 0 2,0-28-2,0 28 1,0 0-2,-56 0-1,56 0 18,0 0-16,0 0 14,0 56 1,-28-28-4,56 0-8,0 0 8,-28 0 8,28 0-5,-28-28-12,28 28 10,-28-28-10,28 56 11,0-28 1,0 0-3,0 0-12,0 0 27,0 0-27,0 0 2,0 28 11,0-28-12,28-28-2,-28 28 3,28 0-3,-28 0-1,56 0 3,-56 0 0,28-28-1,0 28 0,-28 28 8,28-28-12,-28 0 2,28 0 3,-28 0 14,0 0-14,28-28-2,-28 28 2,0 28 14,0-28-16,0 0 2,28-28 4,-28 28-4,0 0 12,0 0 13,0 0-24,56 28 12,-56-28 0,0 0-14,28 0-2,-28 0 29,28-28-11,-28 28-16,28 0 14,0-28 1,0 0-4,0 0 16,28 0 16,-56-28 14,0 0-42,0 0 1,0 0-17,0 0 16,0-28 0</inkml:trace>
    </iact:actionData>
  </iact:action>
  <iact:action type="add" startTime="7227">
    <iact:property name="dataType"/>
    <iact:actionData xml:id="d2">
      <inkml:trace xmlns:inkml="http://www.w3.org/2003/InkML" xml:id="stk2" contextRef="#ctx0" brushRef="#br0">28629 5323 0,'0'28'86,"0"0"-72,0 28 1,28-28-4,-28 28 4,0-28 0,0 84 0,0 56-2,0 56 1,-28-55 2,28-1-3,0-140 1,0 28 0,0-28-1,-28-28 74,0-56-31,28 0-44</inkml:trace>
    </iact:actionData>
  </iact:action>
  <iact:action type="remove" startTime="12896">
    <iact:property name="style" value="instant"/>
    <iact:actionData xml:id="d3" ref="#d1"/>
  </iact:action>
  <iact:action type="remove" startTime="12937">
    <iact:property name="style" value="instant"/>
    <iact:actionData xml:id="d4" ref="#d2"/>
  </iact:action>
  <iact:action type="remove" startTime="13644">
    <iact:property name="style" value="instant"/>
    <iact:actionData xml:id="d5" ref="#d0"/>
  </iact:action>
  <iact:action type="add" startTime="12772">
    <iact:property name="dataType" value="strokeEraser"/>
    <iact:actionData xml:id="d6">
      <inkml:trace xmlns:inkml="http://www.w3.org/2003/InkML" xml:id="stk3" contextRef="#ctx0" brushRef="#br1">32914 8404 0,'196'-112'14,"-56"-84"2,-28 112-4,-56 56 2,0 0 0,-27 0 0,55 28 0,-28 0 1,84 196 5,-28 281-12,28 55 6,-84 140 5,-56-84 0,56-55-15,-56-281 9,0-140 2,0-84-2,0 0 1,0-56 17,0-252-16,-112-897-2,56 365 2,56 55-1,-84 225-1,84 308 2,0 140-2,0 56 1,84 28 15,224 84-15,112 196 0,112 112 0,-28 29 0,-27 83-1,27-140 2,-84-28-2,56-28 2,-280-112-2,-56-112 2,-84 1-1,141 55 0,139 84 0,0 56 0,28 0 0,56 280 0,-56-139 0,-140-85 0,1 84 0,-113-168 0,-112-84 0,0-56 1,-112-56-2,-281-56 4,-139 0-3,140-168 0,-168-112 0,224-28-1,55 56 1,1-253 1,56 253-1,56-84 2,0 0-1,0 84-4,84-84 4,-28 168-2,-56-253 2,0 113-2,56-28 2,84 224-2,0 28 2,28 224 41,0 28-42,56 0-1,112 168 1,0 197 1,-56-1-2,140 112 3,-196-336-3,-28-196 1</inkml:trace>
    </iact:actionData>
  </iact:action>
</iact:actions>
</file>

<file path=ppt/ink/inkAction1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46.51163" units="1/cm"/>
          <inkml:channelProperty channel="Y" name="resolution" value="46.63213" units="1/cm"/>
          <inkml:channelProperty channel="T" name="resolution" value="1" units="1/dev"/>
        </inkml:channelProperties>
      </inkml:inkSource>
      <inkml:timestamp xml:id="ts0" timeString="2024-08-16T14:44:49.956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5" units="cm"/>
      <inkml:brushProperty name="height" value="0.055" units="cm"/>
    </inkml:brush>
  </inkml:definitions>
  <iact:action type="add" startTime="22038">
    <iact:property name="dataType"/>
    <iact:actionData xml:id="d0">
      <inkml:trace xmlns:inkml="http://www.w3.org/2003/InkML" xml:id="stk0" contextRef="#ctx0" brushRef="#br0">11317 10982 0,'0'-28'28,"56"28"-14,-28 0 2,28 0-1,28 0 267,-28 0-270,84 0 4,-83 28-4,-1 28 3,-28-56 0,-28 28 0,28-28-1,-28 28 1,0 0 25,28-28 4,-28 28-30,28-28 29,0 0-14,0 0-18,0 0 4,28-28-1,-28-56 1,0 56-3,56 0 5,-84 0-2,28 28-1,0-28-4,28-28 7,-28 28-3,56 0 0,-84 0-2,28 28 8,0 0 18,-28-28-24,28 28 0,56-28 28,-56-28-30,84 28 5,-28 0-3,-56 28 0,-28-28 0,0-28 44,-56 56 56,28 0-102</inkml:trace>
    </iact:actionData>
  </iact:action>
  <iact:action type="add" startTime="27236">
    <iact:property name="dataType"/>
    <iact:actionData xml:id="d1">
      <inkml:trace xmlns:inkml="http://www.w3.org/2003/InkML" xml:id="stk1" contextRef="#ctx0" brushRef="#br0">11093 12691 0,'0'28'27,"28"28"-14,28-56 16,-56 28-16,28-28 0,0 0 13,0 0 3,0 0-19,0 0 5,56 0 0,-56-56-2,0 56 0,0-28-1,0 0 3</inkml:trace>
    </iact:actionData>
  </iact:action>
  <iact:action type="add" startTime="28447">
    <iact:property name="dataType"/>
    <iact:actionData xml:id="d2">
      <inkml:trace xmlns:inkml="http://www.w3.org/2003/InkML" xml:id="stk2" contextRef="#ctx0" brushRef="#br0">14315 13447 0,'28'0'27,"0"0"-14,28 0 2,-28 0-3,0 0 0,0 0 4,0 0-4,56 0 4,-56 0 0,0 0-1,0 0-3,0 0-1,56 0 5,-56 0-3,0-28-1,0-56 5,0 56 6,-28 0-9</inkml:trace>
    </iact:actionData>
  </iact:action>
  <iact:action type="add" startTime="30161">
    <iact:property name="dataType"/>
    <iact:actionData xml:id="d3">
      <inkml:trace xmlns:inkml="http://www.w3.org/2003/InkML" xml:id="stk3" contextRef="#ctx0" brushRef="#br0">12494 14148 0,'0'0'3,"0"28"9,28 0 1,0 0 3,-28 28-2,28-28 0,0 28 0,0-28 1,28 0-4,-56 28 2,28-56 4,0 0-5,-28 28 4,28-28-4,0 0 4,0 0-4,0 0 2,28 0 4,-28 0-5,28 0 1,-28 0-3,84-112 5,168-56-4,-168 28 2,-28 84 0</inkml:trace>
    </iact:actionData>
  </iact:action>
  <iact:action type="add" startTime="34113">
    <iact:property name="dataType"/>
    <iact:actionData xml:id="d4">
      <inkml:trace xmlns:inkml="http://www.w3.org/2003/InkML" xml:id="stk4" contextRef="#ctx0" brushRef="#br0">11261 15633 0,'0'0'2,"28"0"10,0 0 4,0 0 0,0 0-1,84 0-1,56 0 0,-56 0 0,29 0 0,83 0 1,0 0-1,588 0 1,-84 0-3,309 0 2,27 0-2,-307 0 4,-169 0 0,-140 0-5,-84 0 3,393 0 1,-253 0-2,-112 56 2,0-56-1,-112 0-1,-112 0 1,56 0 2,309 0-2,-85 0 0,-56 0 1,-168 0-2,0 0-1,-56 0 4,-56 56-2,56-56 2,85 28-3,-29 28 0,-84-56 2,28 28-2,0-28 2,-56 0-1,56 0 2,0 0-2,0 0-1,-84 0 3,28 0-2,-56 0-1,84 0 1,-28 0 0,0 0-2,-28 0 3,-28 0 1,-28 0 11,-56 0 128,0 0-143,0 0 2</inkml:trace>
    </iact:actionData>
  </iact:action>
  <iact:action type="remove" startTime="38707">
    <iact:property name="style" value="instant"/>
    <iact:actionData xml:id="d5" ref="#d0"/>
  </iact:action>
  <iact:action type="remove" startTime="39000">
    <iact:property name="style" value="instant"/>
    <iact:actionData xml:id="d6" ref="#d4"/>
  </iact:action>
  <iact:action type="remove" startTime="39325">
    <iact:property name="style" value="instant"/>
    <iact:actionData xml:id="d7" ref="#d3"/>
  </iact:action>
  <iact:action type="remove" startTime="40980">
    <iact:property name="style" value="instant"/>
    <iact:actionData xml:id="d8" ref="#d2"/>
  </iact:action>
  <iact:action type="remove" startTime="41885">
    <iact:property name="style" value="instant"/>
    <iact:actionData xml:id="d9" ref="#d1"/>
  </iact:action>
  <iact:action type="add" startTime="38669">
    <iact:property name="dataType" value="strokeEraser"/>
    <iact:actionData xml:id="d10">
      <inkml:trace xmlns:inkml="http://www.w3.org/2003/InkML" xml:id="stk5" contextRef="#ctx0" brushRef="#br1">17368 17201 0,'0'0'4,"0"-1121"5,0 197 5,0 252 8,0 223-16,0 225 6,0 112 2,0-56-1,56 28 0,-28 28 1,-28 84-2,28 28 1,-28-56 2,0 112 11,0 112-12,0 0-2,56 56 2,-56 84 0,0 57 0,0 251-1,0 112 1,0 393-1,84-1 0,-84-195 0,56-169 6,0-167-11,0-197 5,-56-224 0,0-140 0,0-56 2,0-140-3,0 84 120,-28-28-118,28-420 0,56-1 1,56 85-1,-56 56 0,56 56-1,-84 111 2,-28 85 5,56-28-12,-56 112 8,0 0-2,84-280 166,28-364-165,84-57 0,28-195-2,-168 336 4,-56 335-3,28 197 0,-28 0 6,28 56-6,0 28 13,28 56-12,-28 0-1,56 84 0,0-28 0,168 141 0,85 27 0,27 84 0,56 56 0,-280-168 0,0-112 0,-56-28 1,0 28 0,0-27-2,-56 139 0,84 0 2,-56 56-1,0-84 0,-56 28 0,28-84-1,-28 56 2,0-55-2,0-85 2,0-28-1,0-28-1,-56-28 1,0 0 1,0 0-1,28 0 0,-28 0 0,-84 0 1,-84-140-2,-56-85 8,28 57-7,56 28-1,-84-56 2,83-28-1,57 28 0,-84-56-1,0-28 0,28 28 1,-28 27-1,28 29 0,-56 56 2,56-28-3,-56 84 1,-365-56 1,85 84-1,168 56 1,56 0 0,0 0-2,-84 84 1,-1 28 1,-27 140-1,168-168 0,196-28 2,56 0 10,0 112-11,336 197 0,224-57-1,29-168 1,167-84-1,56-56 1,1 0 0,-141 0-3,-84-28 5,29-112-1,-85 28-3,0 56 4,-84 0-3,-140 56 2,-168-56-2,28 56 2,-55 0-2,111 28 2,-56 28-2,84 28 2,-112 0-1,-84-28 0,0 0 0,-28 28 0,-28 0 0,0-28 0,-56 28 1,-56-84-1,0 0-1,-56 0 2,-56 0-1,-225-28 0,-83-28 0,0 0-1,-224-140 6,279 84-10,141-56 5,28 56 1,-168 0-1,0-57 0,28 57 0,-225-28 0,281 28-1,0 56 2,0 0-1,84 0 0,84 56 3,55 0-4,29-28 1,112 0-2,0 28 4,112 0 41,28 0-43,113 0 0,-57 0 1,0 56-1,28 28-1,56 28-1,84 0 3,112 0-1,28 56 0,1 1 1,-225-57-2,-84-56 1,0-28-1,168 84 2,-28 0-1,28 0 0,-168-28 0,0-56 0,-84 28 0,1-28-1,-1 28 3,-28-56-3,-28 28 2,-56-28 40,-84 0-38,-29 0-3,29-28-1,-56 0 2,-84-140-2,0 56 0,-28 28 0,56 28 1,56 28-1,-84-28 1,140 0-2,28 28 2,0 28 0,-28-28-1,-56 28 0,-1-56 2,1 56-3,28-28 3,84 28-2,-28-84 0,56 84-1,28-28 2,-84 28 0,-28 0-2,28-56 2,28 56-1,-28-29 0,56 29 1,28-28 0,0 0 13,0-28-14,84 28 40,-56 0-38,0-56-2,0 28 1,28-28 1,-28-84-2,84-84 2,56-140-2,0-84 2,84 55-1,-168 113 0,-27 140-2,-57 84 1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46.51163" units="1/cm"/>
          <inkml:channelProperty channel="Y" name="resolution" value="46.63213" units="1/cm"/>
          <inkml:channelProperty channel="T" name="resolution" value="1" units="1/dev"/>
        </inkml:channelProperties>
      </inkml:inkSource>
      <inkml:timestamp xml:id="ts0" timeString="2024-08-16T14:44:49.956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5" units="cm"/>
      <inkml:brushProperty name="height" value="0.055" units="cm"/>
    </inkml:brush>
  </inkml:definitions>
  <iact:action type="add" startTime="29879">
    <iact:property name="dataType"/>
    <iact:actionData xml:id="d0">
      <inkml:trace xmlns:inkml="http://www.w3.org/2003/InkML" xml:id="stk0" contextRef="#ctx0" brushRef="#br0">11149 11963 0,'28'0'153,"-28"28"-141,0 0 3,0 0 1,28 0-4,-28 0 1,28 0 2,-28 28-3,0-28 13,28-28 4,0 0 48,0 0-47,28 0 9,-28 0 1,-28-56-12,28 56-14,-28-28-2,28 0 20,0 0-6,0 0 18,-28 0-18,28 28-9,-28-28 8,28 0 6,-28-28-3,56 28-1,-56 0 16,28 28-15,-28-28 0,0 0 28</inkml:trace>
    </iact:actionData>
  </iact:action>
  <iact:action type="add" startTime="32292">
    <iact:property name="dataType"/>
    <iact:actionData xml:id="d1">
      <inkml:trace xmlns:inkml="http://www.w3.org/2003/InkML" xml:id="stk1" contextRef="#ctx0" brushRef="#br0">11401 11598 0,'28'0'69,"0"0"-45,0-28-9,-28 0 0,28 28 0,-28-28 0,0-28-1,28 56-4,-28-28 20,0 0-20,0 0 5,0 0 12,0 0 1,0 0-2,28 28-12,112-224-1,1 84 1,-113 84 0,0 28-1,-28-28-1,0 28 30,0 0 14,0 0-1,-28 28-27,0 0 2,0-28-18,-29 28 16,29 0-10,0 0-5,0 0 22,0 0-22,0 0 12,0 0 17,-28 0 49,84 0 72,0 0-151,0 0 4,0 0 9,0 0 2,-56 0 83,0 0-97,0 0 15,-28 0 11,84 0 164,0 0-193,0 0 5,0 0 14,0 0-18,0 0 15,0 0-9,29 0 7,-29 0 4,0 0 20,0 28-2,0-28-21,0 0 4,-28 28-13,28-28-2,28 0 11,-28 28 3,0-28 4,-28 56-19,28-56 12,-112 0 133,56 0-141,0 0 9,0 0-12,28 28 17,-28-28-3,28 28-16,0 0 30,0 0-27,0 0-1,0 0 9,0 28-10,0-28 5,0 0 4,0 0-7,0 0-2,0 0 2,0 0-1,0 28 0,0-28 0,0 0 0,0 0 14,0 0-15,0 0 16,0 0-15,0 28 14,0-28 0,0 0 1,0 0-1,0 0-12,0 0-4,0 56 17,0-56-15,0 0 2,0 1-3,0-1 16,0 0-14,-28 0-4,28 28 18,0-28 14,-28-28-28,-28 28 55,27-28-14,1 0-14,0 0 31,0 0-6</inkml:trace>
    </iact:actionData>
  </iact:action>
  <iact:action type="remove" startTime="39201">
    <iact:property name="style" value="instant"/>
    <iact:actionData xml:id="d2" ref="#d1"/>
  </iact:action>
  <iact:action type="remove" startTime="39346">
    <iact:property name="style" value="instant"/>
    <iact:actionData xml:id="d3" ref="#d0"/>
  </iact:action>
  <iact:action type="add" startTime="39208">
    <iact:property name="dataType" value="strokeEraser"/>
    <iact:actionData xml:id="d4">
      <inkml:trace xmlns:inkml="http://www.w3.org/2003/InkML" xml:id="stk2" contextRef="#ctx0" brushRef="#br1">17115 14203 0,'0'28'66,"-56"85"-52,28 27 0,-28 84-2,-28 28 3,-28 84-1,0-28 1,0 28-5,56-27 4,56-141 0,-28-84 0,28-28-2,0-112 76,56-28-76,-56-28 3,28 28-2,-28-29-1,0 29 2,0 28-1,0-84 1,28 84-1,56-140 1,-84 28-1,0 56 1,56 84-1,-56 0 0,0 0 1,0-28 1,0 28 12</inkml:trace>
    </iact:actionData>
  </iact:action>
</iact:actions>
</file>

<file path=ppt/ink/inkAction3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46.51163" units="1/cm"/>
          <inkml:channelProperty channel="Y" name="resolution" value="46.63213" units="1/cm"/>
          <inkml:channelProperty channel="T" name="resolution" value="1" units="1/dev"/>
        </inkml:channelProperties>
      </inkml:inkSource>
      <inkml:timestamp xml:id="ts0" timeString="2024-08-16T14:44:49.956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5" units="cm"/>
      <inkml:brushProperty name="height" value="0.055" units="cm"/>
    </inkml:brush>
  </inkml:definitions>
  <iact:action type="add" startTime="6862">
    <iact:property name="dataType"/>
    <iact:actionData xml:id="d0">
      <inkml:trace xmlns:inkml="http://www.w3.org/2003/InkML" xml:id="stk0" contextRef="#ctx0" brushRef="#br0">4314 6500 0,'0'-28'72,"56"28"-43,112 0-15,-56 0-2,28 0 4,29-28-4,-1 28 2,-56 0 0,56-56 2,0 28 0,168-28-1,28 0-2,-112 56 0,-140-56 1,0 56 0,56 0-1,-56 0 3,113 0-2,-57 0 1,0 0-4,0 0 3,-28 0 2,-28 0-2,56 28 1,-56-28-3,56 28 1,28 28 5,28-56-8,-56 28 8,-56 28-5,84-28-1,-27-28 3,-57 56-1,0-56-2,56 28 4,-28 28-2,-112-56 0,0 0 0,0 28 1,0-28 41,-28 28-41,0 0 57</inkml:trace>
    </iact:actionData>
  </iact:action>
  <iact:action type="add" startTime="9996">
    <iact:property name="dataType"/>
    <iact:actionData xml:id="d1">
      <inkml:trace xmlns:inkml="http://www.w3.org/2003/InkML" xml:id="stk1" contextRef="#ctx0" brushRef="#br0">17676 8237 0,'-56'0'14,"28"0"2,-28 0-4,28 0 14,0 0 2,0 0-13,28 28 14,-28-28-14,28 28-4,0 28 5,0-28-2,0 0 0,0 0-1,0 28 1,56 84 2,28-28-4,-56 28 4,28-56-4,28 28 5,-56-28-3,28 140 0,-56 224 0,56 1-1,0-113 1,-56-112-2,28 0 5,28-84-3,-56 28 0,28-56 0,-28 168-1,0 29 2,0-1-3,0-84 4,56-28-2,-56-28 0,0-28-2,0 168 3,0-27-2,0-141 4,0 28-4,-28-56 3,28-84-4,-28-56 19,0 0-17,28 84 264,0 28-262,0 140-1,0-56-4,0 0 4,0-56 1,0 56-3,0-84 3,0 84-1,0-112-1,0 84 3,0-84-7,0 29 4,0 27 2,0-28-4,0 28 5,0 0-3,0-28 1,0-28-3,0 28 2,0-56 1,0 28-1,0 0-2,28-56 5,0 0-4,28 0 1,-56 28-2,56-28 2,-28 0 2,56 0-1,84 0-4,-56 0 5,-56 0-2,28 0 0,-55 0 0,-1 0 1,0 0-1,0 0 0,28 0 0,-28 0 12</inkml:trace>
    </iact:actionData>
  </iact:action>
  <iact:action type="add" startTime="12609">
    <iact:property name="dataType"/>
    <iact:actionData xml:id="d2">
      <inkml:trace xmlns:inkml="http://www.w3.org/2003/InkML" xml:id="stk2" contextRef="#ctx0" brushRef="#br0">17116 15829 0,'28'0'15,"0"0"12,0 0-12,0 0 10,28 0-12,-28 0 3,0 0 9,0 0 4,0 0-2,0 0-15,0 0 16,28 0-16,-28 0 2,0 0 2,0 0-7,0 0 6,0 0-3,0 0 3,28 0-3,-28 0 3,0 0-2,0 0 0,0 0 13,0 0-10,0 0-3,28 0 0,-28 0-1,0 0 17,0 0 2</inkml:trace>
    </iact:actionData>
  </iact:action>
  <iact:action type="remove" startTime="21569">
    <iact:property name="style" value="instant"/>
    <iact:actionData xml:id="d3" ref="#d1"/>
  </iact:action>
  <iact:action type="remove" startTime="22131">
    <iact:property name="style" value="instant"/>
    <iact:actionData xml:id="d4" ref="#d2"/>
  </iact:action>
  <iact:action type="remove" startTime="22905">
    <iact:property name="style" value="instant"/>
    <iact:actionData xml:id="d5" ref="#d0"/>
  </iact:action>
  <iact:action type="add" startTime="21583">
    <iact:property name="dataType" value="strokeEraser"/>
    <iact:actionData xml:id="d6">
      <inkml:trace xmlns:inkml="http://www.w3.org/2003/InkML" xml:id="stk3" contextRef="#ctx0" brushRef="#br1">23418 14175 0,'0'0'17,"0"-392"-10,0 168 2,0 56 2,0 112 3,0 0 0,0 112 26,28 28-25,-28-28-2,0 56 1,0 476 1,0 225-1,-28 111 0,-28-83-1,0-393 1,56-224 1,0-140-2,0-56 2,-56-28 69,28 0-56,28 28 29,28 84-43,-28 112 0,0 141-1,0 167 2,0-308-1,0-84 1,0-84-1,0-28 1,0 0 4,28 28-11,-28 0 7,0 28-1,0-56 0,0-84 84,-56 0-83,56-28-1,-28 28-1,28 0 2,-28-28-1,0 28 0,-28 28 0,28 28 0,0 0 14,0 0 0,0 0 0,0-28 0,-28-28-14,-224-168 0,-449-224 1,-699-673-1,-869-532 0,1204 813-1,757 476 2,196 251 1,140 1-3,-532-560 171,-168 56-171,-169-253 2,365 309-1,-224-337 0,364 281-1,111 224 4,169 112 0,0 224-9,84-28 6,0 56 1,0 0 13,0 0 14,0 56 29,0 56-56,0-28-2,0 28 2,0-28-1,56 28 0,-28 56 0,56-28 0,-56-28 0,29 84 0,-29-56 0,56 28 0,-28-28 0,-28-28 1,28 28-1,-28-27-1,0-57 1,-28 56 1,56-28-2,-28 28 2,56 56-1,-56-28 0,28 0-1,-28 28 1,28-56 1,-28-28-1,28 84 0,-28-112 0,0 28 0</inkml:trace>
    </iact:actionData>
  </iact:action>
</iact:actions>
</file>

<file path=ppt/ink/inkAction4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46.51163" units="1/cm"/>
          <inkml:channelProperty channel="Y" name="resolution" value="46.63213" units="1/cm"/>
          <inkml:channelProperty channel="T" name="resolution" value="1" units="1/dev"/>
        </inkml:channelProperties>
      </inkml:inkSource>
      <inkml:timestamp xml:id="ts0" timeString="2024-08-16T14:44:49.956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5" units="cm"/>
      <inkml:brushProperty name="height" value="0.055" units="cm"/>
    </inkml:brush>
  </inkml:definitions>
  <iact:action type="add" startTime="11245">
    <iact:property name="dataType"/>
    <iact:actionData xml:id="d0">
      <inkml:trace xmlns:inkml="http://www.w3.org/2003/InkML" xml:id="stk0" contextRef="#ctx0" brushRef="#br0">24511 17117 0</inkml:trace>
    </iact:actionData>
  </iact:action>
  <iact:action type="add" startTime="12218">
    <iact:property name="dataType"/>
    <iact:actionData xml:id="d1">
      <inkml:trace xmlns:inkml="http://www.w3.org/2003/InkML" xml:id="stk1" contextRef="#ctx0" brushRef="#br0">24735 17005 0,'0'0'3,"0"-28"35,-28 28-24,0-84-1,-56 56 2,56 0-5,0 0 7,0 28-5,0 0 1,-56-56 13,0 28-14,-28 0 5,84-28-4,-56 56-1,84-28 1,-28 28-1,0 0 16,-84 0-13,56 0-1,-84 0-1,112 0-3,-28-28 4,-112 28 16,27 0-20,85 0 4,-28 0 1,28 0-4,-28 0 5,56 0-5,-84 0 6,56 0-2,-28 0-4,0 56 6,56-56-2,0 0 0,-28 56 13,-84 0-16,56 28 4,28-84-2,56 28-1,-28-28 4,28 28 35,-56 112-35,28 28-3,28 0 0,0 1-1,0-1 1,0-28 1,0-84-3,0-28 5,0 0-4,28 28 28,28-56-26,28 28-1,56 0-2,140 28 5,-56-56-2,-56 0 0,0 0-2,-55 0 3,111 0-2,-56 0 1,0 0-1,84-56-3,0-56 5,84-56-4,-28 56 4,-168 28-1,-84 56 0,-28 0-1,28 28 11,-28-28 5,-28-1-15,0-27-4,0 28 5,0 0 12,0-84 0,0 84-16,-84-28 5,0-28-6,0 28 5,56 56-2,0-28-1,-28 28 2,-28-28 0,-28-28-2,56 56 2,-28-28-2,28 28 0,28 0 4,0 0-4,-84-28 31,56 28-30,-28 0-2,56 0 5,0 0-3,0 0 25,0 0 6,-28 0-30,28 0-2,0 0 1</inkml:trace>
    </iact:actionData>
  </iact:action>
  <iact:action type="add" startTime="16165">
    <iact:property name="dataType"/>
    <iact:actionData xml:id="d2">
      <inkml:trace xmlns:inkml="http://www.w3.org/2003/InkML" xml:id="stk2" contextRef="#ctx0" brushRef="#br0">15099 15661 0,'0'0'3,"28"56"6,-28-28 9,56 56-7,-28 0 5,-28-56-2,28 28-2,-28-28 4,0 28 12,28-28-16,28 0 18,-28 0-16,0-28 1,0 0 0,0 0-4,0 0 5,0 0-3,56-84 2,-56 56-1,0 0 0,0 28 0,0 0-2,-28-28 2</inkml:trace>
    </iact:actionData>
  </iact:action>
  <iact:action type="add" startTime="16898">
    <iact:property name="dataType"/>
    <iact:actionData xml:id="d3">
      <inkml:trace xmlns:inkml="http://www.w3.org/2003/InkML" xml:id="stk3" contextRef="#ctx0" brushRef="#br0">15519 15520 0,'0'0'4,"0"28"5,-28-28 5,28 28 1,-28 1-2,28-1 29,84-28 56,-56 0-70,0 0-16,0 0 4,0 0 12,0 0-13,-28-28 71,0-1-72,0 1 3,0-28-7,-28 56 4,0 0 0,-56-28 0,56 28 0,0 0-1</inkml:trace>
    </iact:actionData>
  </iact:action>
  <iact:action type="add" startTime="18349">
    <iact:property name="dataType"/>
    <iact:actionData xml:id="d4">
      <inkml:trace xmlns:inkml="http://www.w3.org/2003/InkML" xml:id="stk4" contextRef="#ctx0" brushRef="#br0">16219 15212 0,'-28'0'43,"0"0"-14,0 0-3,0 0 17,28 28 13,0 0-42,0 0 15,0 28-15,0 0 0,0 28 0,0-56 1,0 0-3,56-28 3,0 28 2,-28-28-1,28 0-5,-28 0 6,57 0-3,-57 0-1,0 0 19,0-28-18,-28-28 12,0 28 2,0 0 1,0 0-2,0 0 2,-28 28-3,0-28 17</inkml:trace>
    </iact:actionData>
  </iact:action>
  <iact:action type="add" startTime="19325">
    <iact:property name="dataType"/>
    <iact:actionData xml:id="d5">
      <inkml:trace xmlns:inkml="http://www.w3.org/2003/InkML" xml:id="stk5" contextRef="#ctx0" brushRef="#br0">16331 15128 0,'28'28'16,"0"-28"-3,-28 28 2,0 0-1,29 0 0,-1 28 14,-28-28-13,28 0-1,0 0-3,0 0 19,28-28-17,0 0 17,-28 0-17,0 0 15</inkml:trace>
    </iact:actionData>
  </iact:action>
  <iact:action type="add" startTime="20061">
    <iact:property name="dataType"/>
    <iact:actionData xml:id="d6">
      <inkml:trace xmlns:inkml="http://www.w3.org/2003/InkML" xml:id="stk6" contextRef="#ctx0" brushRef="#br0">17060 15044 0,'0'0'1,"-84"-28"25,56 28-10,-56-28-3,56 28-1,-84-56 6,0 56-6,56 0 2,-28 0 1,56 0 1,0 0-4,28 28 2,0 0 0,0 0-2,0 0 3,0 0-4,0 0 16,28-28-12,0 0-5,56 0 4,-28 0 0,-28 0 1,56 0-4,-28 0 6,0 0-5,-28-28 1,0 28 1,28-28 0,-28-28 12,28 56-12,-56-28-4,0 0 4,0 0 2,0 0-3,0 0-1,0-56 2,0 56-2,-84-28 4,-56-28-3,56 28-1,28-28 1,-28 84 1,56 0 0,-56 0-2,56 0 1,0 0 4,-1 0-5,114 112 76,27 28-71,-28-56-6,56 0 6,-56-56-3,-56 56 2,56-56-4,-56 0 0,84 28 3,-84-28 0,28 0-3,-28 0 5,56-28-6,-56 0 5,0 0-3,0 0 0,0 28 3,28-28-4</inkml:trace>
    </iact:actionData>
  </iact:action>
  <iact:action type="add" startTime="21977">
    <iact:property name="dataType"/>
    <iact:actionData xml:id="d7">
      <inkml:trace xmlns:inkml="http://www.w3.org/2003/InkML" xml:id="stk7" contextRef="#ctx0" brushRef="#br0">16808 16025 0,'0'-28'16,"56"28"10,0 0-9,28 0-6,-56 0 5,28-28-2,0 28 0,-28-28 0,0 0 1,28 0-4,-28 28 17,-56 0 31,0 0-45,-84 0 0,28 0-2,-28 0 1</inkml:trace>
    </iact:actionData>
  </iact:action>
  <iact:action type="add" startTime="22484">
    <iact:property name="dataType"/>
    <iact:actionData xml:id="d8">
      <inkml:trace xmlns:inkml="http://www.w3.org/2003/InkML" xml:id="stk8" contextRef="#ctx0" brushRef="#br0">16864 15436 0,'0'0'2,"28"84"10,-28-56 3,28 85 0,28-57-4,-28 28 4,28 28-2,-28 28 3,0-56 0,28 28-2,-28-28-1,28-28 0,-28 28 0,0 0 2,28 0 0,-28-28 2,-28-28-5,28 28 4,0-56 38,-28-56-42,0 0 4,0-84-4</inkml:trace>
    </iact:actionData>
  </iact:action>
  <iact:action type="add" startTime="23089">
    <iact:property name="dataType"/>
    <iact:actionData xml:id="d9">
      <inkml:trace xmlns:inkml="http://www.w3.org/2003/InkML" xml:id="stk9" contextRef="#ctx0" brushRef="#br0">17480 15745 0,'0'0'3,"-28"0"9,28 56 3,-56-28-3,56 0 16,0 0-11,0 0-3,0 0 15,28-28-15,0 0 12,0 0 2,0 0-14,0 0 1,0 0-2,0-28 17,-28-56-4,0 56-11,0 0 0,0 0-3,0 0 4,0 0-4</inkml:trace>
    </iact:actionData>
  </iact:action>
  <iact:action type="add" startTime="24166">
    <iact:property name="dataType"/>
    <iact:actionData xml:id="d10">
      <inkml:trace xmlns:inkml="http://www.w3.org/2003/InkML" xml:id="stk10" contextRef="#ctx0" brushRef="#br0">16219 15997 0,'0'28'18,"0"56"-3,28-56-6,-28 0 7,28 56-2,-28-28-2,28 28 6,-28-28-5,56 84 0,-28-84 1,1 0 0,-29-28 0,0 0 0,28-28 1</inkml:trace>
    </iact:actionData>
  </iact:action>
  <iact:action type="add" startTime="24744">
    <iact:property name="dataType"/>
    <iact:actionData xml:id="d11">
      <inkml:trace xmlns:inkml="http://www.w3.org/2003/InkML" xml:id="stk11" contextRef="#ctx0" brushRef="#br0">16079 16473 0,'0'0'3,"28"28"8,0-28 7,56 28-4,-56 28 2,0-28-4,0 0 18,-28 0-16,28 0-2,-28 0 6,28 0-7,0-28 18,-28 28-14,57-28 25,-57-28 15,0 0-38,0-28-6,0 28 6,0-28-3,0 0 0,0 28 1,0 0-2,0 0-1,0-28 4,0 28 10,0 0 4,0 0-16,0 0 26</inkml:trace>
    </iact:actionData>
  </iact:action>
  <iact:action type="add" startTime="28075">
    <iact:property name="dataType"/>
    <iact:actionData xml:id="d12">
      <inkml:trace xmlns:inkml="http://www.w3.org/2003/InkML" xml:id="stk12" contextRef="#ctx0" brushRef="#br0">17648 14372 0,'0'0'2,"-28"0"9,0 0 17,0 0 15,-28 0-28,0-28 2,-28 28-4,28 0 0,28 0 2,28-56-1,-28 56 1,-28 0 15,-28 0-4,0 0-12,0 0 2,56 0-2,-28 0 14,-28 0-14,28 0 0,-56 0-2,56 0 4,28 0 10,-169 0 18,85 0-31,28 28 1,56-28 2,0 0-2,0 0 11,-140 112 5,56-28-15,28-56-3,0 28 4,56-56 12,28 28-15,-224 112 17,-28 0-14,168-56-3,28-56 3,56 0 10,-56-28 4,0 112 26,-28-28-44,0 56 5,28-28-1,28-84-6,28 0 5,0 29 42,0-1 198,0 28-241,0-28-2,0 28 2,0-56 2,0 84-4,0-56 2,28 28 2,0-56-2,0 56 13,56-56-13,-56 56 0,56-56 1,0 56-2,0-56 2,-56-28-1,0 28-1,28-28 1,28 0-1,-56 0 2,28 0 0,-28 0-1,28 0-1,0 0 2,-28 0-1,0 0-1,0 0 16,140-28-1,-56-56-15,-28 28 4,0 28-4,-56 28 3,-28-28-2,28 28 15,-28-28-15,28 28 14,28 0 1,0-56-17,28 28 2,-28 0 2,29-28-2,-1 28 0,-56 0 1,28 28-1,0-28-1,-28 28 1,0-56-1,28 28 2,28 0 0,0-28-3,140-28 2,-84 0 0,-28 56 0,-84 0 3,0-28-4,28 56 1,-56-29 0,28 29 0,28-56 16,-28 28-16,28-28 1,-56 28 14,0 0-4,0 0 2,0 0 1,112-224 13,0 56-29,-112 112 2,0 56-1,0 0 0,0 0 13,0 0-11,0 0-2,0 0 26,0-28-12,-28 56-15,28-28 4,-28 0 10,0 0 0,0 28-12,28-28 11,-28 28-10,0 0-1,28-28-1,-28 28 0,-28-28 16,28 28 2,28-56 9</inkml:trace>
    </iact:actionData>
  </iact:action>
  <iact:action type="add" startTime="32226">
    <iact:property name="dataType"/>
    <iact:actionData xml:id="d13">
      <inkml:trace xmlns:inkml="http://www.w3.org/2003/InkML" xml:id="stk13" contextRef="#ctx0" brushRef="#br0">17228 14176 0,'56'-28'100,"0"-28"-84,196-196-4,-112 112 6,56-57-4,-56 57-4,-28 28 7,-84 84-6,0 28 5,-28-56-3,224-112 1,-140 84-1,0 28 2,-56 0-1,0 28 0,0 0 27,-56 28 116,-28 0-143</inkml:trace>
    </iact:actionData>
  </iact:action>
  <iact:action type="add" startTime="33218">
    <iact:property name="dataType"/>
    <iact:actionData xml:id="d14">
      <inkml:trace xmlns:inkml="http://www.w3.org/2003/InkML" xml:id="stk14" contextRef="#ctx0" brushRef="#br0">18208 12775 0,'0'0'5,"56"0"1,-28 0 12,28 0-6,28 0 4,-28-28-4,0 28 2,-28 0 0,0 0 0,0 0 2,0 0-4,0 0 4,85-28-4,-29 28 5,-28 0-3,-28 0-3,28 0 19,-28 0-18,0 0 33,-28 56 67,-56 0-98,56 0 1,-28 28 0,28-28-2,0 28 0,-28 84 1,28-84-1,0 28 0,0-84 5,0 28-5,0 0 4,0-28-2,0 0-1,0 1 0,0-1 0,0 0 0,0 0 15,-56-28-15,56-28 83,0 0-85,-28-57 3,28 57-2,0-28 4,0-28-3,-28 28-3,28 0 6,0-28-5</inkml:trace>
    </iact:actionData>
  </iact:action>
  <iact:action type="add" startTime="34529">
    <iact:property name="dataType"/>
    <iact:actionData xml:id="d15">
      <inkml:trace xmlns:inkml="http://www.w3.org/2003/InkML" xml:id="stk15" contextRef="#ctx0" brushRef="#br0">18853 12775 0,'-28'0'44,"0"0"-32,-57 0 3,57 0 1,-28 0-2,-28 0-1,0 0 3,56 0-3,-28 0-1,28 0 3,0 0-1,-56 0 14,56 0-12,0 0 12,0 0 12,0 0 272,56 0-77,0 0-209,0 0 1,0 0-14</inkml:trace>
    </iact:actionData>
  </iact:action>
  <iact:action type="add" startTime="36896">
    <iact:property name="dataType"/>
    <iact:actionData xml:id="d16">
      <inkml:trace xmlns:inkml="http://www.w3.org/2003/InkML" xml:id="stk16" contextRef="#ctx0" brushRef="#br0">17060 14260 0,'28'0'13,"0"0"27,0 0-24,-28-28-2,28 28-2,0-28 2,0 0-1,0 0 0,56-56 1,56-56-1,112-113 2,112-55-3,-84 56 1,-168 112 1,-84 112 0,56-28-1,-84 28-2,28 28 3,0-28 12,-28 0 66,28 28-61,-28-28-20,28 0 30,1 28-17</inkml:trace>
    </iact:actionData>
  </iact:action>
  <iact:action type="add" startTime="41964">
    <iact:property name="dataType"/>
    <iact:actionData xml:id="d17">
      <inkml:trace xmlns:inkml="http://www.w3.org/2003/InkML" xml:id="stk17" contextRef="#ctx0" brushRef="#br0">17900 15885 0,'0'-28'30,"-28"28"69,-28 0-72,28-28 2,-28 28-17,28 0 18,84 0 98,-28 0-115,28 0 3,-28 84-2,56-84 0,28 28-2,84 28 5,28-56-6,-56 28 3,-112-28 2,1 0-2,-29 28 0,0-28 0,-56 0 181</inkml:trace>
    </iact:actionData>
  </iact:action>
  <iact:action type="add" startTime="43250">
    <iact:property name="dataType"/>
    <iact:actionData xml:id="d18">
      <inkml:trace xmlns:inkml="http://www.w3.org/2003/InkML" xml:id="stk18" contextRef="#ctx0" brushRef="#br0">18684 15801 0,'0'28'45,"0"0"-32,0 28 16,28-28-17,-28 0 4,0 0-4,57 0 4,-57 0-2,28 0-2,-28 28 2,0-28 15,28-28-15,0 28 42,0-28 16,-56 0 141,0 0-197,0 0-2,-28 0 0,27 28 4,1-28-8,0 28 4,28 0-2,-28 0 4,28 0 13,-28-28-18</inkml:trace>
    </iact:actionData>
  </iact:action>
  <iact:action type="add" startTime="45690">
    <iact:property name="dataType"/>
    <iact:actionData xml:id="d19">
      <inkml:trace xmlns:inkml="http://www.w3.org/2003/InkML" xml:id="stk19" contextRef="#ctx0" brushRef="#br0">20281 15576 0,'0'0'3,"-84"0"7,56 0 6,0 0-1,0 0-6,0 0 7,28-28-5,0 0 6,0-84-3,0-56 2,56-56-6,84 28 7,0 112-1,-56 56-3,28 28 0,112 56-2,57 112 4,-1 112 1,-84-84-8,-56 1 6,-112-85 2,-28 0-1,0 56-6,-112 84 7,-84 28-3,-28-28 2,84-112-5,27-56 3,85-84 2,0 0-1,-28 0-3,28 0 6</inkml:trace>
    </iact:actionData>
  </iact:action>
  <iact:action type="remove" startTime="54634">
    <iact:property name="style" value="instant"/>
    <iact:actionData xml:id="d20" ref="#d12"/>
  </iact:action>
  <iact:action type="remove" startTime="54668">
    <iact:property name="style" value="instant"/>
    <iact:actionData xml:id="d21" ref="#d6"/>
  </iact:action>
  <iact:action type="remove" startTime="54697">
    <iact:property name="style" value="instant"/>
    <iact:actionData xml:id="d22" ref="#d5"/>
  </iact:action>
  <iact:action type="remove" startTime="54975">
    <iact:property name="style" value="instant"/>
    <iact:actionData xml:id="d23" ref="#d14"/>
  </iact:action>
  <iact:action type="remove" startTime="55534">
    <iact:property name="style" value="instant"/>
    <iact:actionData xml:id="d24" ref="#d13"/>
    <iact:actionData xml:id="d25" ref="#d16"/>
  </iact:action>
  <iact:action type="remove" startTime="55715">
    <iact:property name="style" value="instant"/>
    <iact:actionData xml:id="d26" ref="#d8"/>
  </iact:action>
  <iact:action type="remove" startTime="55715">
    <iact:property name="style" value="instant"/>
    <iact:actionData xml:id="d27" ref="#d7"/>
  </iact:action>
  <iact:action type="remove" startTime="55927">
    <iact:property name="style" value="instant"/>
    <iact:actionData xml:id="d28" ref="#d2"/>
  </iact:action>
  <iact:action type="remove" startTime="55949">
    <iact:property name="style" value="instant"/>
    <iact:actionData xml:id="d29" ref="#d3"/>
  </iact:action>
  <iact:action type="remove" startTime="56180">
    <iact:property name="style" value="instant"/>
    <iact:actionData xml:id="d30" ref="#d4"/>
  </iact:action>
  <iact:action type="remove" startTime="56180">
    <iact:property name="style" value="instant"/>
    <iact:actionData xml:id="d31" ref="#d10"/>
  </iact:action>
  <iact:action type="remove" startTime="56201">
    <iact:property name="style" value="instant"/>
    <iact:actionData xml:id="d32" ref="#d11"/>
  </iact:action>
  <iact:action type="remove" startTime="56578">
    <iact:property name="style" value="instant"/>
    <iact:actionData xml:id="d33" ref="#d9"/>
  </iact:action>
  <iact:action type="remove" startTime="56704">
    <iact:property name="style" value="instant"/>
    <iact:actionData xml:id="d34" ref="#d17"/>
  </iact:action>
  <iact:action type="remove" startTime="57126">
    <iact:property name="style" value="instant"/>
    <iact:actionData xml:id="d35" ref="#d18"/>
  </iact:action>
  <iact:action type="remove" startTime="57323">
    <iact:property name="style" value="instant"/>
    <iact:actionData xml:id="d36" ref="#d15"/>
  </iact:action>
  <iact:action type="remove" startTime="57833">
    <iact:property name="style" value="instant"/>
    <iact:actionData xml:id="d37" ref="#d19"/>
  </iact:action>
  <iact:action type="remove" startTime="58200">
    <iact:property name="style" value="instant"/>
    <iact:actionData xml:id="d38" ref="#d1"/>
  </iact:action>
  <iact:action type="add" startTime="54450">
    <iact:property name="dataType" value="strokeEraser"/>
    <iact:actionData xml:id="d39">
      <inkml:trace xmlns:inkml="http://www.w3.org/2003/InkML" xml:id="stk20" contextRef="#ctx0" brushRef="#br1">23166 17621 0,'28'-84'41,"-28"28"-29,84-28 1,-84 56 2,0 0-3,0 0 16,-28 56 12,-168 112-28,-84 196 19,0-55-20,56 55 7,112 0-8,28-84 7,28-84-10,28-84 10,28-28-16,0-28 7,0 28 6,-57-28 12,57 0-11,-28-28-1,28 28 0,0-56 58,57-112-59,111-168 1,196-224 0,252-253-1,196-167-1,-111 335 17,-281 169-18,-168 252 3,-168 112-11,-56 84 7,0 0 18,-56 28 38,0 28-52,0 0-2,-56 28 2,-56 168 0,-84-56-1,140-27 0,-112 55 2,-28 28-3,-1 168 2,57-84 0,0-28-2,56-56 4,84 1-2,-84-1-2,-28-56 4,56 0-2,28-84 0,28 0 0,0-56-1,28-28 2,-56-28-1,56-56 14,0 0-14,0-112-2,0-112 2,28-196 1,28 27-3,140-83 2,-84 196 15,-84 168-18,28 84-8,-56 56 7,0 0 5,-84 56 41,56 56-43,-84 112 2,-392 728-1,112 169 0,84 0 13,112-197-20,83-364 5,57-224-2,56-196 5,-28-27-1,-28-85 13,28 0-10,0-57-5,0-111 2,-84 0 2,-56-392-3,112 28 2,-84-57-1,28 197 11,0 56-2,84 112-18,-28 28 8,0-168-9,56 196 10,-28 27 0,28 85 0,-56-28 0,56 56 0,-28 28 0,56 28 42,84 112-41,168 197-1,28 139-1,-56 140 13,-84-140-11,1-195-9,-141-225 11,-28-28-11,28-28 23,28-28-1,-56-309-14,168-139 3,0-140-4,28 224 0,-28-85 0,-112 29 1,56 112-1,-112 168 1,28 0 0,28-84-2,-56 140 1,0 84 2,0 56 24,0 140-26,0 56 1,0 224 0,-28 168-2,-112 141 3,140-113 7,0-252-16,0-168 8,0-139 0,0-57-1,56-28 15,-56-56-14,28-169 1,168-251 7,168-140-15,-56-85 6,85 1 0,-85 0 2,-112 308-1,-168 195 0,-28 141 0,0-112 1,56 56 0,-56-28-3,0 84 2,0 28 0,-28 28 29,0 0-30,-28 0 2,28 0-1,-56 0 0,56 28 0,0 0-1,28 0 1,-84 140 1,28 140-2,-56 29 2,84 27-1,-113 336 0,141 29 0,0-57 0,0-224 8,0-280-14,0-56 4,0-84 16,0-112 1,-28-28-15,-28-112 0,-140-476-1,84 111 2,0 57-1,56-84-1,56 252 2,0 55 7,-56 169-8,56 112-7,0 0 7,0 140 39,0 0-41,28 141 2,28 111 1,56 336-3,168 281 2,141 251-1,307 253 0,-476-953 1,-112-336-1,-56-111 0,-56-57 0,0-28 2,56 0-3,196-113 2,-28 57 1,-84 28-3,57 28 1,27 0 1,-28 0-2,-112 0 2,-84 0-1,0 0 0,-28-28 15,0-56-15,0 28 0,-84-28 1,-56-112-2,-28-140 2,-56-56 0,56 0 4,-57 55-6,113 85 1,28 112 8,56-28-9,-28 56 2,28-84 0,-28 28 0,28 56 0,28 0 0,0-28 0,0 84 0,0-112 1,0 84-1,28 84 68,0 84-68,224 168 1,85 28-1,27 140-3,56 0 3,-56-84 0,-28-111 5,-140-1-10,-84-140 2,28 0 3,-28 0 0,-28-56 0,-84 0-1,28-28 4,0 0 23,0 28-26,29 0 0</inkml:trace>
    </iact:actionData>
  </iact:action>
  <iact:action type="add" startTime="72107">
    <iact:property name="dataType"/>
    <iact:actionData xml:id="d40">
      <inkml:trace xmlns:inkml="http://www.w3.org/2003/InkML" xml:id="stk21" contextRef="#ctx0" brushRef="#br0">4230 9581 0,'0'28'29,"0"28"-18,0-28 4,0 0 0,0 0-5,0 0 5,0 0-1,0 0 0,0 85-1,56-29 1,-56 28-2,28 28 2,28 84-2,-28-56 4,-28-56-7,0 28 6,56-28 1,-56-28-2,0-28 4,0 28-4,28-28 0,-28 0 0,0-28-2,0 0 4,0 0-2,28-28-1,-28 56 14,0 0-10,0-28-3,0 28 0,0-28-1,0 0 0,0 28 3,0 1-1,0-29-2,0 0 14,0 0 16,0 0-1,0 28 0,0-28 0</inkml:trace>
    </iact:actionData>
  </iact:action>
  <iact:action type="remove" startTime="75623">
    <iact:property name="style" value="instant"/>
    <iact:actionData xml:id="d41" ref="#d40"/>
  </iact:action>
  <iact:action type="add" startTime="75281">
    <iact:property name="dataType" value="strokeEraser"/>
    <iact:actionData xml:id="d42">
      <inkml:trace xmlns:inkml="http://www.w3.org/2003/InkML" xml:id="stk22" contextRef="#ctx0" brushRef="#br1">10140 14624 0,'-28'-168'29,"-28"0"-16,-56-141 1,84 141 2,-28-28-1,28 28-1,28 56 2,0-56-2,0 0 0,-56 56-1,56 28 0,0 0 1,0 112 39,0 28-39,0 28-1,0 28 0,0-56 0,28 84 1,0 28-1,-28 0 1,0 0 4,0 224-9,0-83 4,0-1 1,0-140-2,0-56 3,0-28-3,0-28 1,0-28 15,0-56 121,0 0-135,0 0 0,-28 0 0,28-56 1,-28 84-1,28 28 53,0 0-54,0 0 0</inkml:trace>
    </iact:actionData>
  </iact:action>
</iact:actions>
</file>

<file path=ppt/ink/inkAction5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46.51163" units="1/cm"/>
          <inkml:channelProperty channel="Y" name="resolution" value="46.63213" units="1/cm"/>
          <inkml:channelProperty channel="T" name="resolution" value="1" units="1/dev"/>
        </inkml:channelProperties>
      </inkml:inkSource>
      <inkml:timestamp xml:id="ts0" timeString="2024-08-16T14:44:49.956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5" units="cm"/>
      <inkml:brushProperty name="height" value="0.055" units="cm"/>
    </inkml:brush>
  </inkml:definitions>
  <iact:action type="add" startTime="11991">
    <iact:property name="dataType"/>
    <iact:actionData xml:id="d0">
      <inkml:trace xmlns:inkml="http://www.w3.org/2003/InkML" xml:id="stk0" contextRef="#ctx0" brushRef="#br0">17564 5547 0,'0'0'3,"-84"0"7,56 0 5,0-28-1,-56 28 1,56 0-1,0 0 2,-84 0-6,56-28 4,-28 28 2,56 0-2,0 0 2,-140 0 13,-56 0-15,56 28-1,55-28 1,113 28 0,-28 0 0,28 0 15,0 0-16,0 56 1,28-56 0,28 28 0,-28-28 2,1 56-3,-1-56-1,0 0 4,-28 56-4,84 29 4,-28 55-2,-28 84 0,28 56-2,-56 84 5,56 112-6,28 29 5,-84 279-1,0-196-3,0-167 3,0-141 0,0-196-4,0-84 5,0 0-1,0 56 281,0 84-281,0-112 2,0 28-6,0-28 5,0-28-2,0 84 0,0-28 0,0-28 0,0 112 1,0-28-2,0-27 2,0-1-2,0 0 1,0 28 1,0-28-1,0-56 1,0 28-1,0-56 3,0 0-3,0 56 0,28-28 0,-28 84 0,0-84 1,0-28-6,0 28 7,0 0-1,0-28-4,0 0 4,0 0-3,0 28-1,0-28 3,0 0 0,0 0 12,28-28 99,-28-28-101,28-56-12,56 56 5,-56 0-4,0 0 1,0 28-2,28 0 2,-28 0-4,0 0 7,0 0 7,28 0-11,0 0 15,-28 0-16,0 0 27,0 0 16,0 0 10,0 0-23</inkml:trace>
    </iact:actionData>
  </iact:action>
  <iact:action type="remove" startTime="21254">
    <iact:property name="style" value="instant"/>
    <iact:actionData xml:id="d1" ref="#d0"/>
  </iact:action>
  <iact:action type="add" startTime="21258">
    <iact:property name="dataType" value="strokeEraser"/>
    <iact:actionData xml:id="d2">
      <inkml:trace xmlns:inkml="http://www.w3.org/2003/InkML" xml:id="stk1" contextRef="#ctx0" brushRef="#br1">22242 14904 0,'0'-140'70,"0"-28"-55,0-112-2,0-29 2,0 1-1,0-56-1,-56 28 2,56-168-2,-56 111 1,56 85 1,-56 196-2,28 28 2,84 196 40</inkml:trace>
    </iact:actionData>
  </iact:action>
</iact:actions>
</file>

<file path=ppt/ink/inkAction6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46.51163" units="1/cm"/>
          <inkml:channelProperty channel="Y" name="resolution" value="46.63213" units="1/cm"/>
          <inkml:channelProperty channel="T" name="resolution" value="1" units="1/dev"/>
        </inkml:channelProperties>
      </inkml:inkSource>
      <inkml:timestamp xml:id="ts0" timeString="2024-08-16T14:44:49.956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5" units="cm"/>
      <inkml:brushProperty name="height" value="0.055" units="cm"/>
    </inkml:brush>
  </inkml:definitions>
  <iact:action type="add" startTime="9500">
    <iact:property name="dataType"/>
    <iact:actionData xml:id="d0">
      <inkml:trace xmlns:inkml="http://www.w3.org/2003/InkML" xml:id="stk0" contextRef="#ctx0" brushRef="#br0">25491 12047 0,'0'0'3,"-28"0"5,-56 0 22,84-28-17,-28 28-1,0 0 3,28-28-4,-28 28 2,0 0 18,28-28-18,-28 28 1,0 0 15,28-28-16,-56 28 0,28 0 17,28-56-16,-28 56-2,28-28 3,-28 28 14,0 0 13,0 0 26,28-28-38,0 0 125,-28 28-71,-56 0-39,28 0-34,28 0 20,-56 28 277,56 28-292,0-56-4,0 0 17,28 28 41,0 0 36,-56 0-78,56 0 26,0 0-17,0 0-9,0 28 0,0-28 12,0 0-29,0 0 4,0 0-1,0 0 52,28-28-36,0 0 27,28 0-17,28 56-28,-56-28 2,0-28 0,0 0 0,0 0-2,28 0 1,-28 0 28,0 0-28,0 0 2,28 0 51,0 0-55,-28 0 2,0 0 1,0 0 3,0 0 159,0 0-151,0 0 17,28 0 13,-28 0-30,-28-56 3,28 56-17,-28-28 16,28 28-13,-28-28 0,0 0 24,28 28-22,-28-28 24,0 0 111</inkml:trace>
    </iact:actionData>
  </iact:action>
  <iact:action type="remove" startTime="14977">
    <iact:property name="style" value="instant"/>
    <iact:actionData xml:id="d1" ref="#d0"/>
  </iact:action>
  <iact:action type="add" startTime="14981">
    <iact:property name="dataType" value="strokeEraser"/>
    <iact:actionData xml:id="d2">
      <inkml:trace xmlns:inkml="http://www.w3.org/2003/InkML" xml:id="stk1" contextRef="#ctx0" brushRef="#br1">30225 15296 0,'0'0'8,"0"-28"-1,0-28 9,0 28-8,0 0 5,0 0 15,-28 28 38,0 0-39,28 28-13,0 28 2,0 0-2,0 56-1,0-28 5,0-56-7,0 28 2,0 0 1,0-28-1,0 0 1,0 0 0,0 0 12,28 0-12,-28 0-2,28-28 2,-28 28 0,28-28-2,-28 56 3,28-56 10</inkml:trace>
    </iact:actionData>
  </iact:action>
</iact:actions>
</file>

<file path=ppt/ink/inkAction7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46.51163" units="1/cm"/>
          <inkml:channelProperty channel="Y" name="resolution" value="46.63213" units="1/cm"/>
          <inkml:channelProperty channel="T" name="resolution" value="1" units="1/dev"/>
        </inkml:channelProperties>
      </inkml:inkSource>
      <inkml:timestamp xml:id="ts0" timeString="2024-08-16T14:44:49.95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11567">
    <iact:property name="dataType"/>
    <iact:actionData xml:id="d0">
      <inkml:trace xmlns:inkml="http://www.w3.org/2003/InkML" xml:id="stk0" contextRef="#ctx0" brushRef="#br0">28237 11598 0,'28'28'129,"0"28"-88,-28-28-15,0 0 1,28-28-16,-28 28 19,56 1 12,-28-1-15,-28 0 0,28-28 16,0-28 0,-28-57-28,28 29-3,28-28 2,-28-28 4,28 28-6,196-280 4,-56 168 0,-140 56-2,0 56 1,0 56-5,-56 0 4,28 0-1,0 0 18,-28 0-20,112-56 5,0-56-4,28 56 3,-112 28-1,0 28 3,28-28-4,-56 28 13,28 28 18,-28-28 54</inkml:trace>
    </iact:actionData>
  </iact:action>
</iact:actions>
</file>

<file path=ppt/ink/inkAction8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46.51163" units="1/cm"/>
          <inkml:channelProperty channel="Y" name="resolution" value="46.63213" units="1/cm"/>
          <inkml:channelProperty channel="T" name="resolution" value="1" units="1/dev"/>
        </inkml:channelProperties>
      </inkml:inkSource>
      <inkml:timestamp xml:id="ts0" timeString="2024-08-16T14:44:49.956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5" units="cm"/>
      <inkml:brushProperty name="height" value="0.055" units="cm"/>
    </inkml:brush>
  </inkml:definitions>
  <iact:action type="add" startTime="4046">
    <iact:property name="dataType"/>
    <iact:actionData xml:id="d0">
      <inkml:trace xmlns:inkml="http://www.w3.org/2003/InkML" xml:id="stk0" contextRef="#ctx0" brushRef="#br0">16444 6584 0,'28'0'125,"0"0"-96,28 0-1,-28 0-11,0 28 10,0-28-15,28 0 4,84 56-4,-28-56 5,-28 0-3,-28 0-1,-28 28-1,0-28 18,168 0-1,-56 0-12,84 0-6,-168-28 5,0 0-4,0 28 4,28 0-3,-28-28 0,84 28 4,-84 0-6,-28 0 3,0 0 14,-28-28 16,-28 28 181</inkml:trace>
    </iact:actionData>
  </iact:action>
  <iact:action type="add" startTime="9370">
    <iact:property name="dataType"/>
    <iact:actionData xml:id="d1">
      <inkml:trace xmlns:inkml="http://www.w3.org/2003/InkML" xml:id="stk1" contextRef="#ctx0" brushRef="#br0">25940 6724 0,'0'0'4,"0"-28"8,0 0 40,0 0 12,28 28-47,0 0-4,0 0 1,28 0 0,-28 0-2,28 0 2,-28 0 3,0 0 24,0 0-1</inkml:trace>
    </iact:actionData>
  </iact:action>
  <iact:action type="add" startTime="10970">
    <iact:property name="dataType"/>
    <iact:actionData xml:id="d2">
      <inkml:trace xmlns:inkml="http://www.w3.org/2003/InkML" xml:id="stk2" contextRef="#ctx0" brushRef="#br0">25940 10814 0,'0'0'3,"28"-56"25,28 28-14,-28 28-4,0 0 6,-28-28-2,28 28-2,0 0 16,0 0-1,-28-28 2,28 28-20,28 0 5,-56-28 2,28 28-4</inkml:trace>
    </iact:actionData>
  </iact:action>
  <iact:action type="add" startTime="14165">
    <iact:property name="dataType"/>
    <iact:actionData xml:id="d3">
      <inkml:trace xmlns:inkml="http://www.w3.org/2003/InkML" xml:id="stk3" contextRef="#ctx0" brushRef="#br0">25295 8769 0,'28'0'15,"56"0"-2,-56 0 3,56-28-2,-56 28-2,0 0 4,28 0-2,29 0 0,27 0-2,0 0 5,-28 0-5,0 0 1,-56 0 3,28 0-2,28 0 14,-56 0-16,0 0 2,0 0 14</inkml:trace>
    </iact:actionData>
  </iact:action>
  <iact:action type="remove" startTime="19218">
    <iact:property name="style" value="instant"/>
    <iact:actionData xml:id="d4" ref="#d0"/>
  </iact:action>
  <iact:action type="remove" startTime="20271">
    <iact:property name="style" value="instant"/>
    <iact:actionData xml:id="d5" ref="#d1"/>
  </iact:action>
  <iact:action type="remove" startTime="20299">
    <iact:property name="style" value="instant"/>
    <iact:actionData xml:id="d6" ref="#d3"/>
  </iact:action>
  <iact:action type="remove" startTime="20326">
    <iact:property name="style" value="instant"/>
    <iact:actionData xml:id="d7" ref="#d2"/>
  </iact:action>
  <iact:action type="add" startTime="19075">
    <iact:property name="dataType" value="strokeEraser"/>
    <iact:actionData xml:id="d8">
      <inkml:trace xmlns:inkml="http://www.w3.org/2003/InkML" xml:id="stk4" contextRef="#ctx0" brushRef="#br1">24903 10674 0,'-84'0'26,"-28"-84"-12,-56 28-1,-28-29 0,-1 1 1,85 28-1,28 28 0,56 0 2,-84-56-3,28 56 7,56 0-11,-224-84 6,84 28-2,84 56 2,56 28 0,-28 0-2,56 28 29,0 0-28,0 56 1,0-56-1,0 28 1,0 84-1,-84 141 0,-28 111 1,84-252-2,28-84 3,0-28 11,28-56 3,224-168-15,308-196 3,1681-589-3,-224 281-1,-532 335 0,-113 365 1,-363 141-1,55 167 0,-251-56 1,-281 56 0,-196-84-2,-252-140 2,0-56-1,-280-84 148,0-56-148,-112 84 0,56-84 1,-56 56-1,55 0 1,1 28-1,28 28 0,56-56 3,0 28-4,28-28 2,-28 28 1,84-28-2,28 28 2,0 28-2,56-28 2,-28 112 153,-28 140-154,0 224 0,0 309 7,0-29-12,0 309 12,56 363-15,0-335 8,140 952 7,28-841-15,-56-643 8,-112-253 1,0-140-2,0-84 1,0-140 141,0-140-141,0 0 1,0-84-1,0-57 0,56-27 0,112-84-1,0 140 1,28 196 1,-112 224 182,-28 112-183,28 56 0,-28-28 0,0-56-1,-56 0 1</inkml:trace>
    </iact:actionData>
  </iact:action>
</iact:actions>
</file>

<file path=ppt/ink/inkAction9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46.51163" units="1/cm"/>
          <inkml:channelProperty channel="Y" name="resolution" value="46.63213" units="1/cm"/>
          <inkml:channelProperty channel="T" name="resolution" value="1" units="1/dev"/>
        </inkml:channelProperties>
      </inkml:inkSource>
      <inkml:timestamp xml:id="ts0" timeString="2024-08-16T14:44:49.95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9536">
    <iact:property name="dataType"/>
    <iact:actionData xml:id="d0">
      <inkml:trace xmlns:inkml="http://www.w3.org/2003/InkML" xml:id="stk0" contextRef="#ctx0" brushRef="#br0">3474 9581 0,'56'0'13,"-28"0"27,0 0-27,0 0 28,84 0-16,0-56-12,28 28 2,-28 28-3,0 0 4,28-56-4,-28 56 1,56 0 0,-56 0 2,113-56-2,27 56-1,-84 0 3,0 0-2,-112 0 1,28 0-2,-56 0 10,28 28-14,84 56 6,-56 0 1,-56-56-1,0 0 1,-28 0-2,0 0-2,0 56 17,0-28-13,0 113-2,0-85 0,0-28 0,0-28 0,0 0 17,0 28 10,-28-56-26,28 28 2,0 0 12,0 0 1,-56 56-16,56-28 2,-28 28-1,28-56 0,-28-28 2,28 28-7,-28-28 22,0 0-15,-28 0 0,28 0-4,0 0 3,0 0-3,-84 0 1,-168 112 0,-140 56 2,195-140-3,141-28 3,28 0-2,0 0-1,28 0 1,0 0 0,-28 0 3,28 0-4,-56 0 2,-84 0 1,112 0-2,-28 0-2,28 0 4,-84 0-2,112 0 1,0-28 0,0 28 0,0 0-2,0-28 13,-140 28 4,-56 0-18,112-28 2,28 28 3,56-56-3,0 56-1,28-28 1,0 0 2,-28 28-2,-56-56 4,56 0 1,28 28-10,-28-28 6,0 28 0,28 0 2,0-140 12,0 56-14,0-56-4,0 56 3,0-1 2,0 29-1,56 0-3,-28 56 2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8/16/2024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8/16/2024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8/16/2024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8/16/2024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8/16/2024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11/relationships/inkAction" Target="../ink/inkAction1.xm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9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customXml" Target="../ink/ink1.xml"/><Relationship Id="rId5" Type="http://schemas.openxmlformats.org/officeDocument/2006/relationships/image" Target="../media/image8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audio" Target="../media/media10.m4a"/><Relationship Id="rId7" Type="http://schemas.openxmlformats.org/officeDocument/2006/relationships/image" Target="../media/image10.png"/><Relationship Id="rId2" Type="http://schemas.microsoft.com/office/2007/relationships/media" Target="../media/media10.m4a"/><Relationship Id="rId1" Type="http://schemas.openxmlformats.org/officeDocument/2006/relationships/themeOverride" Target="../theme/themeOverride9.xml"/><Relationship Id="rId6" Type="http://schemas.microsoft.com/office/2011/relationships/inkAction" Target="../ink/inkAction6.xml"/><Relationship Id="rId5" Type="http://schemas.openxmlformats.org/officeDocument/2006/relationships/image" Target="../media/image18.tmp"/><Relationship Id="rId4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audio" Target="../media/media11.m4a"/><Relationship Id="rId7" Type="http://schemas.openxmlformats.org/officeDocument/2006/relationships/image" Target="../media/image20.png"/><Relationship Id="rId2" Type="http://schemas.microsoft.com/office/2007/relationships/media" Target="../media/media11.m4a"/><Relationship Id="rId1" Type="http://schemas.openxmlformats.org/officeDocument/2006/relationships/themeOverride" Target="../theme/themeOverride10.xml"/><Relationship Id="rId6" Type="http://schemas.microsoft.com/office/2011/relationships/inkAction" Target="../ink/inkAction7.xml"/><Relationship Id="rId5" Type="http://schemas.openxmlformats.org/officeDocument/2006/relationships/image" Target="../media/image19.tmp"/><Relationship Id="rId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audio" Target="../media/media12.m4a"/><Relationship Id="rId7" Type="http://schemas.openxmlformats.org/officeDocument/2006/relationships/image" Target="../media/image10.png"/><Relationship Id="rId2" Type="http://schemas.microsoft.com/office/2007/relationships/media" Target="../media/media12.m4a"/><Relationship Id="rId1" Type="http://schemas.openxmlformats.org/officeDocument/2006/relationships/themeOverride" Target="../theme/themeOverride11.xml"/><Relationship Id="rId6" Type="http://schemas.microsoft.com/office/2011/relationships/inkAction" Target="../ink/inkAction8.xml"/><Relationship Id="rId5" Type="http://schemas.openxmlformats.org/officeDocument/2006/relationships/image" Target="../media/image21.tmp"/><Relationship Id="rId4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11.png"/><Relationship Id="rId5" Type="http://schemas.openxmlformats.org/officeDocument/2006/relationships/image" Target="../media/image22.tmp"/><Relationship Id="rId4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11.png"/><Relationship Id="rId5" Type="http://schemas.openxmlformats.org/officeDocument/2006/relationships/image" Target="../media/image23.tmp"/><Relationship Id="rId4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11.png"/><Relationship Id="rId5" Type="http://schemas.openxmlformats.org/officeDocument/2006/relationships/image" Target="../media/image24.tmp"/><Relationship Id="rId4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2" Type="http://schemas.microsoft.com/office/2007/relationships/media" Target="../media/media16.m4a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11.png"/><Relationship Id="rId5" Type="http://schemas.openxmlformats.org/officeDocument/2006/relationships/image" Target="../media/image25.tmp"/><Relationship Id="rId4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audio" Target="../media/media17.m4a"/><Relationship Id="rId7" Type="http://schemas.openxmlformats.org/officeDocument/2006/relationships/image" Target="../media/image27.png"/><Relationship Id="rId2" Type="http://schemas.microsoft.com/office/2007/relationships/media" Target="../media/media17.m4a"/><Relationship Id="rId1" Type="http://schemas.openxmlformats.org/officeDocument/2006/relationships/themeOverride" Target="../theme/themeOverride16.xml"/><Relationship Id="rId6" Type="http://schemas.microsoft.com/office/2011/relationships/inkAction" Target="../ink/inkAction9.xml"/><Relationship Id="rId5" Type="http://schemas.openxmlformats.org/officeDocument/2006/relationships/image" Target="../media/image26.tmp"/><Relationship Id="rId4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2" Type="http://schemas.microsoft.com/office/2007/relationships/media" Target="../media/media18.m4a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11.png"/><Relationship Id="rId5" Type="http://schemas.openxmlformats.org/officeDocument/2006/relationships/image" Target="../media/image28.tmp"/><Relationship Id="rId4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m4a"/><Relationship Id="rId2" Type="http://schemas.microsoft.com/office/2007/relationships/media" Target="../media/media19.m4a"/><Relationship Id="rId1" Type="http://schemas.openxmlformats.org/officeDocument/2006/relationships/themeOverride" Target="../theme/themeOverride18.xml"/><Relationship Id="rId6" Type="http://schemas.openxmlformats.org/officeDocument/2006/relationships/image" Target="../media/image11.png"/><Relationship Id="rId5" Type="http://schemas.openxmlformats.org/officeDocument/2006/relationships/image" Target="../media/image29.tmp"/><Relationship Id="rId4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7" Type="http://schemas.openxmlformats.org/officeDocument/2006/relationships/image" Target="../media/image11.png"/><Relationship Id="rId2" Type="http://schemas.microsoft.com/office/2007/relationships/media" Target="../media/media2.m4a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0.png"/><Relationship Id="rId5" Type="http://schemas.microsoft.com/office/2011/relationships/inkAction" Target="../ink/inkAction2.xml"/><Relationship Id="rId4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20.m4a"/><Relationship Id="rId2" Type="http://schemas.microsoft.com/office/2007/relationships/media" Target="../media/media20.m4a"/><Relationship Id="rId1" Type="http://schemas.openxmlformats.org/officeDocument/2006/relationships/themeOverride" Target="../theme/themeOverride19.xml"/><Relationship Id="rId6" Type="http://schemas.openxmlformats.org/officeDocument/2006/relationships/image" Target="../media/image11.png"/><Relationship Id="rId5" Type="http://schemas.openxmlformats.org/officeDocument/2006/relationships/image" Target="../media/image30.tmp"/><Relationship Id="rId4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audio" Target="../media/media21.m4a"/><Relationship Id="rId7" Type="http://schemas.openxmlformats.org/officeDocument/2006/relationships/image" Target="../media/image10.png"/><Relationship Id="rId2" Type="http://schemas.microsoft.com/office/2007/relationships/media" Target="../media/media21.m4a"/><Relationship Id="rId1" Type="http://schemas.openxmlformats.org/officeDocument/2006/relationships/themeOverride" Target="../theme/themeOverride20.xml"/><Relationship Id="rId6" Type="http://schemas.microsoft.com/office/2011/relationships/inkAction" Target="../ink/inkAction10.xml"/><Relationship Id="rId5" Type="http://schemas.openxmlformats.org/officeDocument/2006/relationships/image" Target="../media/image31.tmp"/><Relationship Id="rId4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2.m4a"/><Relationship Id="rId2" Type="http://schemas.microsoft.com/office/2007/relationships/media" Target="../media/media22.m4a"/><Relationship Id="rId1" Type="http://schemas.openxmlformats.org/officeDocument/2006/relationships/themeOverride" Target="../theme/themeOverride21.xml"/><Relationship Id="rId6" Type="http://schemas.openxmlformats.org/officeDocument/2006/relationships/image" Target="../media/image11.png"/><Relationship Id="rId5" Type="http://schemas.openxmlformats.org/officeDocument/2006/relationships/image" Target="../media/image32.tmp"/><Relationship Id="rId4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3.m4a"/><Relationship Id="rId7" Type="http://schemas.openxmlformats.org/officeDocument/2006/relationships/image" Target="../media/image11.png"/><Relationship Id="rId2" Type="http://schemas.microsoft.com/office/2007/relationships/media" Target="../media/media23.m4a"/><Relationship Id="rId1" Type="http://schemas.openxmlformats.org/officeDocument/2006/relationships/themeOverride" Target="../theme/themeOverride22.xml"/><Relationship Id="rId6" Type="http://schemas.openxmlformats.org/officeDocument/2006/relationships/image" Target="../media/image10.png"/><Relationship Id="rId5" Type="http://schemas.microsoft.com/office/2011/relationships/inkAction" Target="../ink/inkAction11.xml"/><Relationship Id="rId4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media3.m4a"/><Relationship Id="rId7" Type="http://schemas.microsoft.com/office/2011/relationships/inkAction" Target="../ink/inkAction3.xml"/><Relationship Id="rId2" Type="http://schemas.microsoft.com/office/2007/relationships/media" Target="../media/media3.m4a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3.tmp"/><Relationship Id="rId5" Type="http://schemas.openxmlformats.org/officeDocument/2006/relationships/image" Target="../media/image12.tmp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audio" Target="../media/media4.m4a"/><Relationship Id="rId7" Type="http://schemas.openxmlformats.org/officeDocument/2006/relationships/diagramQuickStyle" Target="../diagrams/quickStyle1.xml"/><Relationship Id="rId2" Type="http://schemas.microsoft.com/office/2007/relationships/media" Target="../media/media4.m4a"/><Relationship Id="rId1" Type="http://schemas.openxmlformats.org/officeDocument/2006/relationships/themeOverride" Target="../theme/themeOverride3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1.png"/><Relationship Id="rId4" Type="http://schemas.openxmlformats.org/officeDocument/2006/relationships/slideLayout" Target="../slideLayouts/slideLayout7.xml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audio" Target="../media/media5.m4a"/><Relationship Id="rId7" Type="http://schemas.openxmlformats.org/officeDocument/2006/relationships/image" Target="../media/image15.png"/><Relationship Id="rId2" Type="http://schemas.microsoft.com/office/2007/relationships/media" Target="../media/media5.m4a"/><Relationship Id="rId1" Type="http://schemas.openxmlformats.org/officeDocument/2006/relationships/themeOverride" Target="../theme/themeOverride4.xml"/><Relationship Id="rId6" Type="http://schemas.microsoft.com/office/2011/relationships/inkAction" Target="../ink/inkAction4.xml"/><Relationship Id="rId5" Type="http://schemas.openxmlformats.org/officeDocument/2006/relationships/image" Target="../media/image14.tmp"/><Relationship Id="rId4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1.png"/><Relationship Id="rId5" Type="http://schemas.openxmlformats.org/officeDocument/2006/relationships/image" Target="../media/image16.tmp"/><Relationship Id="rId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1.png"/><Relationship Id="rId5" Type="http://schemas.openxmlformats.org/officeDocument/2006/relationships/image" Target="../media/image17.tmp"/><Relationship Id="rId4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7" Type="http://schemas.openxmlformats.org/officeDocument/2006/relationships/image" Target="../media/image11.png"/><Relationship Id="rId2" Type="http://schemas.microsoft.com/office/2007/relationships/media" Target="../media/media8.m4a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0.png"/><Relationship Id="rId5" Type="http://schemas.microsoft.com/office/2011/relationships/inkAction" Target="../ink/inkAction5.xml"/><Relationship Id="rId4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6CBD2"/>
            </a:gs>
            <a:gs pos="12000">
              <a:schemeClr val="accent3">
                <a:lumMod val="20000"/>
                <a:lumOff val="80000"/>
              </a:schemeClr>
            </a:gs>
            <a:gs pos="54000">
              <a:srgbClr val="CCFF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4B64A-41BF-4570-92B5-B111A9B6E3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43919" y="865849"/>
            <a:ext cx="8704161" cy="2104238"/>
          </a:xfrm>
        </p:spPr>
        <p:txBody>
          <a:bodyPr/>
          <a:lstStyle/>
          <a:p>
            <a:r>
              <a:rPr lang="en-US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Backend analysis of Adventure work Sales Dashboard (Part 1)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A823C0-BBB8-4786-9BC7-F6E9D16793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25840" y="3110155"/>
            <a:ext cx="4132161" cy="420124"/>
          </a:xfrm>
        </p:spPr>
        <p:txBody>
          <a:bodyPr>
            <a:normAutofit/>
          </a:bodyPr>
          <a:lstStyle/>
          <a:p>
            <a:r>
              <a:rPr lang="en-US" sz="2000" b="1" dirty="0"/>
              <a:t>Tool: Microsoft Excel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DFA674-E31D-4508-B155-12C14FCE0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017" y="3887913"/>
            <a:ext cx="5150736" cy="2754774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8FA10E-99CC-4406-9629-2994E8909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7651" y="3887913"/>
            <a:ext cx="5397662" cy="2790680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AE73162-67A5-46AF-A2F9-F782249C08E5}"/>
                  </a:ext>
                </a:extLst>
              </p14:cNvPr>
              <p14:cNvContentPartPr/>
              <p14:nvPr/>
            </p14:nvContentPartPr>
            <p14:xfrm>
              <a:off x="3408480" y="3973680"/>
              <a:ext cx="293040" cy="30312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AE73162-67A5-46AF-A2F9-F782249C08E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99120" y="3964320"/>
                <a:ext cx="31176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F4B6BBD-D23A-49E0-A5B8-0A475E127320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034039" y="5315219"/>
              <a:ext cx="2" cy="2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F4B6BBD-D23A-49E0-A5B8-0A475E1273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34039" y="5315219"/>
                <a:ext cx="2" cy="2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4F0E008-327D-492F-A997-A045281355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88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149"/>
    </mc:Choice>
    <mc:Fallback>
      <p:transition spd="slow" advTm="881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6CBD2"/>
            </a:gs>
            <a:gs pos="12000">
              <a:schemeClr val="accent3">
                <a:lumMod val="20000"/>
                <a:lumOff val="80000"/>
              </a:schemeClr>
            </a:gs>
            <a:gs pos="54000">
              <a:srgbClr val="CCFF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22586D-CE6B-4D26-AF5E-CF46DEB3784B}"/>
              </a:ext>
            </a:extLst>
          </p:cNvPr>
          <p:cNvSpPr txBox="1"/>
          <p:nvPr/>
        </p:nvSpPr>
        <p:spPr>
          <a:xfrm>
            <a:off x="883537" y="1020729"/>
            <a:ext cx="5447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400" b="1" dirty="0"/>
              <a:t>Data Cleaning of Second Dim Sales Territory Sheet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9BCFE5-0857-4A2C-B254-F42E4724396B}"/>
              </a:ext>
            </a:extLst>
          </p:cNvPr>
          <p:cNvSpPr txBox="1"/>
          <p:nvPr/>
        </p:nvSpPr>
        <p:spPr>
          <a:xfrm>
            <a:off x="1111171" y="2090172"/>
            <a:ext cx="51275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/>
              <a:t>In Power Query editor Select Dim Sales Territory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/>
              <a:t>Than select check all column and remove NA </a:t>
            </a:r>
          </a:p>
          <a:p>
            <a:r>
              <a:rPr lang="en-US" sz="2400" dirty="0"/>
              <a:t>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8EC485-99E7-4E4A-A136-902353C9D914}"/>
              </a:ext>
            </a:extLst>
          </p:cNvPr>
          <p:cNvCxnSpPr>
            <a:cxnSpLocks/>
          </p:cNvCxnSpPr>
          <p:nvPr/>
        </p:nvCxnSpPr>
        <p:spPr>
          <a:xfrm flipV="1">
            <a:off x="9057187" y="5501626"/>
            <a:ext cx="289367" cy="2384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DBFF4032-E920-4B7D-8782-7E07F24D75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" r="1084"/>
          <a:stretch/>
        </p:blipFill>
        <p:spPr>
          <a:xfrm>
            <a:off x="6493398" y="740780"/>
            <a:ext cx="4930815" cy="532336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B50B801-74DE-49F3-853D-7234F4FD01B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877859" y="4977359"/>
              <a:ext cx="2" cy="2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B50B801-74DE-49F3-853D-7234F4FD01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877859" y="4977359"/>
                <a:ext cx="2" cy="2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4C438110-D644-4832-A00F-BFA3D6E2CB9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5837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5656"/>
    </mc:Choice>
    <mc:Fallback>
      <p:transition spd="slow" advTm="256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6CBD2"/>
            </a:gs>
            <a:gs pos="12000">
              <a:schemeClr val="accent3">
                <a:lumMod val="20000"/>
                <a:lumOff val="80000"/>
              </a:schemeClr>
            </a:gs>
            <a:gs pos="54000">
              <a:srgbClr val="CCFF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22586D-CE6B-4D26-AF5E-CF46DEB3784B}"/>
              </a:ext>
            </a:extLst>
          </p:cNvPr>
          <p:cNvSpPr txBox="1"/>
          <p:nvPr/>
        </p:nvSpPr>
        <p:spPr>
          <a:xfrm>
            <a:off x="779365" y="831102"/>
            <a:ext cx="85614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/>
              <a:t>Data Cleaning of Second Dim Sales Territory Sheet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9BCFE5-0857-4A2C-B254-F42E4724396B}"/>
              </a:ext>
            </a:extLst>
          </p:cNvPr>
          <p:cNvSpPr txBox="1"/>
          <p:nvPr/>
        </p:nvSpPr>
        <p:spPr>
          <a:xfrm>
            <a:off x="5497975" y="1390645"/>
            <a:ext cx="51275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/>
              <a:t>In Power Query editor Select Dim Sales Territory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/>
              <a:t>Than check Remaining column and remove null  </a:t>
            </a:r>
          </a:p>
          <a:p>
            <a:r>
              <a:rPr lang="en-US" sz="2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ABCDF2-1341-4EE1-88B7-C4A97F00B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565" y="3703898"/>
            <a:ext cx="10208870" cy="2388257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8EC485-99E7-4E4A-A136-902353C9D914}"/>
              </a:ext>
            </a:extLst>
          </p:cNvPr>
          <p:cNvCxnSpPr>
            <a:cxnSpLocks/>
          </p:cNvCxnSpPr>
          <p:nvPr/>
        </p:nvCxnSpPr>
        <p:spPr>
          <a:xfrm flipV="1">
            <a:off x="9699585" y="5068106"/>
            <a:ext cx="758138" cy="64978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2B3C74C-9BCE-40A2-B707-6D73AD7BA9E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0165320" y="3590640"/>
              <a:ext cx="564840" cy="676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2B3C74C-9BCE-40A2-B707-6D73AD7BA9E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155960" y="3581280"/>
                <a:ext cx="583560" cy="69480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C677C3B-4273-4598-BEFE-8390C17FC45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04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4103"/>
    </mc:Choice>
    <mc:Fallback>
      <p:transition spd="slow" advTm="141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6CBD2"/>
            </a:gs>
            <a:gs pos="12000">
              <a:schemeClr val="accent3">
                <a:lumMod val="20000"/>
                <a:lumOff val="80000"/>
              </a:schemeClr>
            </a:gs>
            <a:gs pos="54000">
              <a:srgbClr val="CCFF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22586D-CE6B-4D26-AF5E-CF46DEB3784B}"/>
              </a:ext>
            </a:extLst>
          </p:cNvPr>
          <p:cNvSpPr txBox="1"/>
          <p:nvPr/>
        </p:nvSpPr>
        <p:spPr>
          <a:xfrm>
            <a:off x="883537" y="1020729"/>
            <a:ext cx="51005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400" b="1" dirty="0"/>
              <a:t>Data Cleaning of 3</a:t>
            </a:r>
            <a:r>
              <a:rPr lang="en-US" sz="2400" b="1" baseline="30000" dirty="0"/>
              <a:t>rd</a:t>
            </a:r>
            <a:r>
              <a:rPr lang="en-US" sz="2400" b="1" dirty="0"/>
              <a:t>  Dim Product Sheet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9BCFE5-0857-4A2C-B254-F42E4724396B}"/>
              </a:ext>
            </a:extLst>
          </p:cNvPr>
          <p:cNvSpPr txBox="1"/>
          <p:nvPr/>
        </p:nvSpPr>
        <p:spPr>
          <a:xfrm>
            <a:off x="1111170" y="2090172"/>
            <a:ext cx="42980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/>
              <a:t>In Power Query editor  go into home option and select choose column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/>
              <a:t>Than select  Dim Product importance Sheet and select some column  which is necessary for analysis</a:t>
            </a:r>
          </a:p>
          <a:p>
            <a:r>
              <a:rPr lang="en-US" sz="2400" dirty="0"/>
              <a:t>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8EC485-99E7-4E4A-A136-902353C9D914}"/>
              </a:ext>
            </a:extLst>
          </p:cNvPr>
          <p:cNvCxnSpPr>
            <a:cxnSpLocks/>
          </p:cNvCxnSpPr>
          <p:nvPr/>
        </p:nvCxnSpPr>
        <p:spPr>
          <a:xfrm flipV="1">
            <a:off x="9057187" y="5501626"/>
            <a:ext cx="289367" cy="2384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F5ACA7C2-0E97-44AC-9026-EC352E3DCD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7181" y="775504"/>
            <a:ext cx="5081282" cy="526531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ED069A4-4892-450C-8F72-420CB4FA5BA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217439" y="4614299"/>
              <a:ext cx="2" cy="2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ED069A4-4892-450C-8F72-420CB4FA5BA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17439" y="4614299"/>
                <a:ext cx="2" cy="2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3665852-2441-4ECD-B074-A1D6DF1EE38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0197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6798"/>
    </mc:Choice>
    <mc:Fallback>
      <p:transition spd="slow" advTm="267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6CBD2"/>
            </a:gs>
            <a:gs pos="12000">
              <a:schemeClr val="accent3">
                <a:lumMod val="20000"/>
                <a:lumOff val="80000"/>
              </a:schemeClr>
            </a:gs>
            <a:gs pos="54000">
              <a:srgbClr val="CCFF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22586D-CE6B-4D26-AF5E-CF46DEB3784B}"/>
              </a:ext>
            </a:extLst>
          </p:cNvPr>
          <p:cNvSpPr txBox="1"/>
          <p:nvPr/>
        </p:nvSpPr>
        <p:spPr>
          <a:xfrm>
            <a:off x="536296" y="766733"/>
            <a:ext cx="7056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400" b="1" dirty="0"/>
              <a:t>Remove Duplicate from 3</a:t>
            </a:r>
            <a:r>
              <a:rPr lang="en-US" sz="2400" b="1" baseline="30000" dirty="0"/>
              <a:t>rd</a:t>
            </a:r>
            <a:r>
              <a:rPr lang="en-US" sz="2400" b="1" dirty="0"/>
              <a:t>  Dim Product Sheet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9BCFE5-0857-4A2C-B254-F42E4724396B}"/>
              </a:ext>
            </a:extLst>
          </p:cNvPr>
          <p:cNvSpPr txBox="1"/>
          <p:nvPr/>
        </p:nvSpPr>
        <p:spPr>
          <a:xfrm>
            <a:off x="882134" y="1555112"/>
            <a:ext cx="330404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/>
              <a:t>In Power Query editor  go into home option and select Color column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/>
              <a:t>Than right click on it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/>
              <a:t>And select Replace Value </a:t>
            </a:r>
          </a:p>
          <a:p>
            <a:r>
              <a:rPr lang="en-US" sz="28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E5B875-34A6-483A-AE4D-BB0A8ACE30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768" b="34270"/>
          <a:stretch/>
        </p:blipFill>
        <p:spPr>
          <a:xfrm>
            <a:off x="4186178" y="1363349"/>
            <a:ext cx="7056696" cy="472791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8EC485-99E7-4E4A-A136-902353C9D914}"/>
              </a:ext>
            </a:extLst>
          </p:cNvPr>
          <p:cNvCxnSpPr>
            <a:cxnSpLocks/>
          </p:cNvCxnSpPr>
          <p:nvPr/>
        </p:nvCxnSpPr>
        <p:spPr>
          <a:xfrm flipV="1">
            <a:off x="6759616" y="3755715"/>
            <a:ext cx="544010" cy="60794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4DE38FF-8A3C-4FB2-8FD7-281C5253CCB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6106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8063"/>
    </mc:Choice>
    <mc:Fallback>
      <p:transition spd="slow" advTm="18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6CBD2"/>
            </a:gs>
            <a:gs pos="12000">
              <a:schemeClr val="accent3">
                <a:lumMod val="20000"/>
                <a:lumOff val="80000"/>
              </a:schemeClr>
            </a:gs>
            <a:gs pos="54000">
              <a:srgbClr val="CCFF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22586D-CE6B-4D26-AF5E-CF46DEB3784B}"/>
              </a:ext>
            </a:extLst>
          </p:cNvPr>
          <p:cNvSpPr txBox="1"/>
          <p:nvPr/>
        </p:nvSpPr>
        <p:spPr>
          <a:xfrm>
            <a:off x="767790" y="1133041"/>
            <a:ext cx="5447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000" b="1" dirty="0"/>
              <a:t>Data Cleaning of 4</a:t>
            </a:r>
            <a:r>
              <a:rPr lang="en-US" sz="2000" b="1" baseline="30000" dirty="0"/>
              <a:t>th</a:t>
            </a:r>
            <a:r>
              <a:rPr lang="en-US" sz="2000" b="1" dirty="0"/>
              <a:t> Dim geography Sheet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9BCFE5-0857-4A2C-B254-F42E4724396B}"/>
              </a:ext>
            </a:extLst>
          </p:cNvPr>
          <p:cNvSpPr txBox="1"/>
          <p:nvPr/>
        </p:nvSpPr>
        <p:spPr>
          <a:xfrm>
            <a:off x="949126" y="1851726"/>
            <a:ext cx="491152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/>
              <a:t>In Power Query editor   Select Dim geography than go into home option and select choose column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/>
              <a:t>Than select importance column which is necessary for analysis</a:t>
            </a:r>
          </a:p>
          <a:p>
            <a:r>
              <a:rPr lang="en-US" sz="28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EA02CF-A8F1-4C38-ADC6-1022FE8F246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303"/>
          <a:stretch/>
        </p:blipFill>
        <p:spPr>
          <a:xfrm>
            <a:off x="6331352" y="784184"/>
            <a:ext cx="4977111" cy="528963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8EC485-99E7-4E4A-A136-902353C9D914}"/>
              </a:ext>
            </a:extLst>
          </p:cNvPr>
          <p:cNvCxnSpPr>
            <a:cxnSpLocks/>
          </p:cNvCxnSpPr>
          <p:nvPr/>
        </p:nvCxnSpPr>
        <p:spPr>
          <a:xfrm flipV="1">
            <a:off x="5341717" y="4195358"/>
            <a:ext cx="1508568" cy="1438619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FB22E61-E1C6-4399-BE3A-5B4C2293AFB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568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1223"/>
    </mc:Choice>
    <mc:Fallback>
      <p:transition spd="slow" advTm="112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6CBD2"/>
            </a:gs>
            <a:gs pos="12000">
              <a:schemeClr val="accent3">
                <a:lumMod val="20000"/>
                <a:lumOff val="80000"/>
              </a:schemeClr>
            </a:gs>
            <a:gs pos="54000">
              <a:srgbClr val="CCFF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22586D-CE6B-4D26-AF5E-CF46DEB3784B}"/>
              </a:ext>
            </a:extLst>
          </p:cNvPr>
          <p:cNvSpPr txBox="1"/>
          <p:nvPr/>
        </p:nvSpPr>
        <p:spPr>
          <a:xfrm>
            <a:off x="520864" y="605666"/>
            <a:ext cx="55751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800" b="1" dirty="0"/>
              <a:t>Remove other column from 5</a:t>
            </a:r>
            <a:r>
              <a:rPr lang="en-US" sz="2800" b="1" baseline="30000" dirty="0"/>
              <a:t>th</a:t>
            </a:r>
            <a:r>
              <a:rPr lang="en-US" sz="2800" b="1" dirty="0"/>
              <a:t> Dim Date Sheet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9BCFE5-0857-4A2C-B254-F42E4724396B}"/>
              </a:ext>
            </a:extLst>
          </p:cNvPr>
          <p:cNvSpPr txBox="1"/>
          <p:nvPr/>
        </p:nvSpPr>
        <p:spPr>
          <a:xfrm>
            <a:off x="949126" y="1851726"/>
            <a:ext cx="491152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/>
              <a:t>In Power Query editor   Select Dim Date than go into home option and select choose column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/>
              <a:t>Than Remove other column which is not necessary for analysis.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/>
              <a:t>Than change column Name.</a:t>
            </a:r>
          </a:p>
          <a:p>
            <a:r>
              <a:rPr lang="en-US" sz="2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13665D-97C2-4563-871C-F3C957CCFA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605" b="45036"/>
          <a:stretch/>
        </p:blipFill>
        <p:spPr>
          <a:xfrm>
            <a:off x="5802774" y="810227"/>
            <a:ext cx="5575135" cy="517388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8EC485-99E7-4E4A-A136-902353C9D914}"/>
              </a:ext>
            </a:extLst>
          </p:cNvPr>
          <p:cNvCxnSpPr>
            <a:cxnSpLocks/>
          </p:cNvCxnSpPr>
          <p:nvPr/>
        </p:nvCxnSpPr>
        <p:spPr>
          <a:xfrm flipV="1">
            <a:off x="8927942" y="2933719"/>
            <a:ext cx="989635" cy="1372064"/>
          </a:xfrm>
          <a:prstGeom prst="straightConnector1">
            <a:avLst/>
          </a:prstGeom>
          <a:ln w="76200">
            <a:solidFill>
              <a:srgbClr val="FBF1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31B1639-CDC0-4B28-A27E-B6007A651F4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5268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2151"/>
    </mc:Choice>
    <mc:Fallback>
      <p:transition spd="slow" advTm="32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6CBD2"/>
            </a:gs>
            <a:gs pos="12000">
              <a:schemeClr val="accent3">
                <a:lumMod val="20000"/>
                <a:lumOff val="80000"/>
              </a:schemeClr>
            </a:gs>
            <a:gs pos="54000">
              <a:srgbClr val="CCFF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D9BCFE5-0857-4A2C-B254-F42E4724396B}"/>
              </a:ext>
            </a:extLst>
          </p:cNvPr>
          <p:cNvSpPr txBox="1"/>
          <p:nvPr/>
        </p:nvSpPr>
        <p:spPr>
          <a:xfrm>
            <a:off x="1230773" y="1573933"/>
            <a:ext cx="101046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/>
              <a:t>In Power Query editor   Select Dim Date than go into add column and select date option and select year, Month number, Month name &amp; Day name.</a:t>
            </a:r>
          </a:p>
          <a:p>
            <a:r>
              <a:rPr lang="en-US" sz="24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7F1479-D652-4689-94B0-86128C2B1C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7883"/>
          <a:stretch/>
        </p:blipFill>
        <p:spPr>
          <a:xfrm>
            <a:off x="856530" y="2662753"/>
            <a:ext cx="10293749" cy="327918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B3ED5EB-E441-415B-A8E9-89FC1373A07C}"/>
              </a:ext>
            </a:extLst>
          </p:cNvPr>
          <p:cNvSpPr txBox="1"/>
          <p:nvPr/>
        </p:nvSpPr>
        <p:spPr>
          <a:xfrm>
            <a:off x="856530" y="777747"/>
            <a:ext cx="7581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b="1" dirty="0"/>
              <a:t>Add Column in 5</a:t>
            </a:r>
            <a:r>
              <a:rPr lang="en-US" sz="2800" b="1" baseline="30000" dirty="0"/>
              <a:t>th</a:t>
            </a:r>
            <a:r>
              <a:rPr lang="en-US" sz="2800" b="1" dirty="0"/>
              <a:t> Dim Date Sheet 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992EF12-61CC-4826-995C-5AFFEDBE44F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2666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1532"/>
    </mc:Choice>
    <mc:Fallback>
      <p:transition spd="slow" advTm="11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6CBD2"/>
            </a:gs>
            <a:gs pos="12000">
              <a:schemeClr val="accent3">
                <a:lumMod val="20000"/>
                <a:lumOff val="80000"/>
              </a:schemeClr>
            </a:gs>
            <a:gs pos="54000">
              <a:srgbClr val="CCFF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D9BCFE5-0857-4A2C-B254-F42E4724396B}"/>
              </a:ext>
            </a:extLst>
          </p:cNvPr>
          <p:cNvSpPr txBox="1"/>
          <p:nvPr/>
        </p:nvSpPr>
        <p:spPr>
          <a:xfrm>
            <a:off x="1041546" y="1327010"/>
            <a:ext cx="101046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400" dirty="0"/>
              <a:t>In Power Query editor   Select Dim Date than go into add column and select Add Conditional column option and select year, Month number, Month name &amp; Day name</a:t>
            </a:r>
          </a:p>
          <a:p>
            <a:r>
              <a:rPr lang="en-US" sz="24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75A117-3F2B-4819-9C9B-68EEC3319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492" y="2636556"/>
            <a:ext cx="10297962" cy="33833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C04D706-2C41-4792-AC14-19BD403BC221}"/>
              </a:ext>
            </a:extLst>
          </p:cNvPr>
          <p:cNvSpPr txBox="1"/>
          <p:nvPr/>
        </p:nvSpPr>
        <p:spPr>
          <a:xfrm>
            <a:off x="2025394" y="703802"/>
            <a:ext cx="9618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b="1" dirty="0"/>
              <a:t>Applying Conditional Column of 5</a:t>
            </a:r>
            <a:r>
              <a:rPr lang="en-US" sz="2400" b="1" baseline="30000" dirty="0"/>
              <a:t>th</a:t>
            </a:r>
            <a:r>
              <a:rPr lang="en-US" sz="2400" b="1" dirty="0"/>
              <a:t> Dim Date Sheet 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FF986F6-C636-4430-956F-DA281A554E8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998640" y="3378600"/>
              <a:ext cx="1180080" cy="5551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FF986F6-C636-4430-956F-DA281A554E8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89280" y="3369240"/>
                <a:ext cx="1198800" cy="57384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D9A3797-C9F0-4FA1-AB38-E9761D998FC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399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5880"/>
    </mc:Choice>
    <mc:Fallback>
      <p:transition spd="slow" advTm="258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6CBD2"/>
            </a:gs>
            <a:gs pos="12000">
              <a:schemeClr val="accent3">
                <a:lumMod val="20000"/>
                <a:lumOff val="80000"/>
              </a:schemeClr>
            </a:gs>
            <a:gs pos="54000">
              <a:srgbClr val="CCFF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D9BCFE5-0857-4A2C-B254-F42E4724396B}"/>
              </a:ext>
            </a:extLst>
          </p:cNvPr>
          <p:cNvSpPr txBox="1"/>
          <p:nvPr/>
        </p:nvSpPr>
        <p:spPr>
          <a:xfrm>
            <a:off x="1435262" y="2962895"/>
            <a:ext cx="46607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Result will Highlighted with Green Color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Than change data type in text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333E6A-C27C-48BF-9884-E80CC76C14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1190" y="777746"/>
            <a:ext cx="4606721" cy="52526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F1FEFA-1CC9-4431-BE79-85B807B966AA}"/>
              </a:ext>
            </a:extLst>
          </p:cNvPr>
          <p:cNvSpPr txBox="1"/>
          <p:nvPr/>
        </p:nvSpPr>
        <p:spPr>
          <a:xfrm>
            <a:off x="976133" y="1414354"/>
            <a:ext cx="47803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800" b="1" dirty="0"/>
              <a:t>Conational Column result  of 5</a:t>
            </a:r>
            <a:r>
              <a:rPr lang="en-US" sz="2800" b="1" baseline="30000" dirty="0"/>
              <a:t>th</a:t>
            </a:r>
            <a:r>
              <a:rPr lang="en-US" sz="2800" b="1" dirty="0"/>
              <a:t> Dim Date Sheet 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6C9AF66-9371-403C-8235-71EFCF9AF0E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822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675"/>
    </mc:Choice>
    <mc:Fallback>
      <p:transition spd="slow" advTm="36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6CBD2"/>
            </a:gs>
            <a:gs pos="12000">
              <a:schemeClr val="accent3">
                <a:lumMod val="20000"/>
                <a:lumOff val="80000"/>
              </a:schemeClr>
            </a:gs>
            <a:gs pos="54000">
              <a:srgbClr val="CCFF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D9BCFE5-0857-4A2C-B254-F42E4724396B}"/>
              </a:ext>
            </a:extLst>
          </p:cNvPr>
          <p:cNvSpPr txBox="1"/>
          <p:nvPr/>
        </p:nvSpPr>
        <p:spPr>
          <a:xfrm>
            <a:off x="1435262" y="2962895"/>
            <a:ext cx="466073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In power query editor go in to transform option and select merge column with full name.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Result will Highlighted with Green Color.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F1FEFA-1CC9-4431-BE79-85B807B966AA}"/>
              </a:ext>
            </a:extLst>
          </p:cNvPr>
          <p:cNvSpPr txBox="1"/>
          <p:nvPr/>
        </p:nvSpPr>
        <p:spPr>
          <a:xfrm>
            <a:off x="976133" y="1414354"/>
            <a:ext cx="47803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800" b="1" dirty="0"/>
              <a:t>Merge Column from 6</a:t>
            </a:r>
            <a:r>
              <a:rPr lang="en-US" sz="2800" b="1" baseline="30000" dirty="0"/>
              <a:t>th</a:t>
            </a:r>
            <a:r>
              <a:rPr lang="en-US" sz="2800" b="1" dirty="0"/>
              <a:t> Dim Customer Sheet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F01AB9-FD7A-453A-B834-E5AD5D9C05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1110" y="1254920"/>
            <a:ext cx="3765628" cy="4348159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01F9EB4-833B-41E9-AC95-27FBEF20815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1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5009"/>
    </mc:Choice>
    <mc:Fallback>
      <p:transition spd="slow" advTm="50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6CBD2"/>
            </a:gs>
            <a:gs pos="12000">
              <a:schemeClr val="accent3">
                <a:lumMod val="20000"/>
                <a:lumOff val="80000"/>
              </a:schemeClr>
            </a:gs>
            <a:gs pos="54000">
              <a:srgbClr val="CCFF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22586D-CE6B-4D26-AF5E-CF46DEB3784B}"/>
              </a:ext>
            </a:extLst>
          </p:cNvPr>
          <p:cNvSpPr txBox="1"/>
          <p:nvPr/>
        </p:nvSpPr>
        <p:spPr>
          <a:xfrm>
            <a:off x="5181600" y="507001"/>
            <a:ext cx="182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Content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B69B5E-91B0-48C6-8833-F344FF1F06D5}"/>
              </a:ext>
            </a:extLst>
          </p:cNvPr>
          <p:cNvSpPr txBox="1"/>
          <p:nvPr/>
        </p:nvSpPr>
        <p:spPr>
          <a:xfrm>
            <a:off x="1284791" y="1025238"/>
            <a:ext cx="91208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dirty="0"/>
              <a:t>Data Files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dirty="0"/>
              <a:t>Data Loading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dirty="0"/>
              <a:t>Data Connection for Modelling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dirty="0"/>
              <a:t>Data Cleaning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dirty="0"/>
              <a:t>Remove N/A &amp; Null Column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dirty="0"/>
              <a:t>Replace Value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dirty="0"/>
              <a:t>KPIs preparation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dirty="0"/>
              <a:t>Custom column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dirty="0"/>
              <a:t>Conditional column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dirty="0"/>
              <a:t>Merge column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dirty="0"/>
              <a:t>Relation ship diagram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dirty="0"/>
              <a:t>My learning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38DC5DB-EBDC-4884-9AA1-EA1850F2731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087699" y="4901759"/>
              <a:ext cx="2" cy="2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38DC5DB-EBDC-4884-9AA1-EA1850F273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87699" y="4901759"/>
                <a:ext cx="2" cy="2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F42F81E-46C5-4209-AE30-882D24B88D7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302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06539"/>
    </mc:Choice>
    <mc:Fallback>
      <p:transition spd="slow" advTm="1065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6CBD2"/>
            </a:gs>
            <a:gs pos="12000">
              <a:schemeClr val="accent3">
                <a:lumMod val="20000"/>
                <a:lumOff val="80000"/>
              </a:schemeClr>
            </a:gs>
            <a:gs pos="54000">
              <a:srgbClr val="CCFF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22586D-CE6B-4D26-AF5E-CF46DEB3784B}"/>
              </a:ext>
            </a:extLst>
          </p:cNvPr>
          <p:cNvSpPr txBox="1"/>
          <p:nvPr/>
        </p:nvSpPr>
        <p:spPr>
          <a:xfrm>
            <a:off x="883537" y="1020729"/>
            <a:ext cx="5447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400" b="1" dirty="0"/>
              <a:t>Choose Column from 6</a:t>
            </a:r>
            <a:r>
              <a:rPr lang="en-US" sz="2400" b="1" baseline="30000" dirty="0"/>
              <a:t>th</a:t>
            </a:r>
            <a:r>
              <a:rPr lang="en-US" sz="2400" b="1" dirty="0"/>
              <a:t> Dim Customer Sheet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9BCFE5-0857-4A2C-B254-F42E4724396B}"/>
              </a:ext>
            </a:extLst>
          </p:cNvPr>
          <p:cNvSpPr txBox="1"/>
          <p:nvPr/>
        </p:nvSpPr>
        <p:spPr>
          <a:xfrm>
            <a:off x="949125" y="2169379"/>
            <a:ext cx="53822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/>
              <a:t>In Power Query editor  go into home option and select choose column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/>
              <a:t>Than select importance column which is necessary for analysis</a:t>
            </a:r>
          </a:p>
          <a:p>
            <a:r>
              <a:rPr lang="en-US" sz="2800" dirty="0"/>
              <a:t>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8EC485-99E7-4E4A-A136-902353C9D914}"/>
              </a:ext>
            </a:extLst>
          </p:cNvPr>
          <p:cNvCxnSpPr>
            <a:cxnSpLocks/>
          </p:cNvCxnSpPr>
          <p:nvPr/>
        </p:nvCxnSpPr>
        <p:spPr>
          <a:xfrm flipV="1">
            <a:off x="9057187" y="5501626"/>
            <a:ext cx="289367" cy="2384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D204BAF-FB63-4CE3-805F-62340C43E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1352" y="1020729"/>
            <a:ext cx="4749478" cy="4974957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50BA0B7-CCDD-434E-8251-281CA4E03CF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22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5279"/>
    </mc:Choice>
    <mc:Fallback>
      <p:transition spd="slow" advTm="52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6CBD2"/>
            </a:gs>
            <a:gs pos="12000">
              <a:schemeClr val="accent3">
                <a:lumMod val="20000"/>
                <a:lumOff val="80000"/>
              </a:schemeClr>
            </a:gs>
            <a:gs pos="54000">
              <a:srgbClr val="CCFF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22586D-CE6B-4D26-AF5E-CF46DEB3784B}"/>
              </a:ext>
            </a:extLst>
          </p:cNvPr>
          <p:cNvSpPr txBox="1"/>
          <p:nvPr/>
        </p:nvSpPr>
        <p:spPr>
          <a:xfrm>
            <a:off x="883537" y="1020729"/>
            <a:ext cx="54478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400" b="1" dirty="0"/>
              <a:t>Manage Relationship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9BCFE5-0857-4A2C-B254-F42E4724396B}"/>
              </a:ext>
            </a:extLst>
          </p:cNvPr>
          <p:cNvSpPr txBox="1"/>
          <p:nvPr/>
        </p:nvSpPr>
        <p:spPr>
          <a:xfrm>
            <a:off x="949125" y="2169379"/>
            <a:ext cx="538222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After load and close all sheet </a:t>
            </a:r>
          </a:p>
          <a:p>
            <a:r>
              <a:rPr lang="en-US" sz="2800" dirty="0"/>
              <a:t>Go in to power pivot and select manage </a:t>
            </a:r>
          </a:p>
          <a:p>
            <a:r>
              <a:rPr lang="en-US" sz="2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5CBDCB-8B51-4106-9581-7B1F150004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4246" y="1490977"/>
            <a:ext cx="5447815" cy="434629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C8CBE85-3F10-43B2-B339-D04E9AA284D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12389039" y="3272939"/>
              <a:ext cx="2" cy="2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C8CBE85-3F10-43B2-B339-D04E9AA284D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389039" y="3272939"/>
                <a:ext cx="2" cy="2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98477A5-982A-4644-93B0-DB28E6A7D76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87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6778"/>
    </mc:Choice>
    <mc:Fallback>
      <p:transition spd="slow" advTm="167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6CBD2"/>
            </a:gs>
            <a:gs pos="12000">
              <a:schemeClr val="accent3">
                <a:lumMod val="20000"/>
                <a:lumOff val="80000"/>
              </a:schemeClr>
            </a:gs>
            <a:gs pos="54000">
              <a:srgbClr val="CCFF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22586D-CE6B-4D26-AF5E-CF46DEB3784B}"/>
              </a:ext>
            </a:extLst>
          </p:cNvPr>
          <p:cNvSpPr txBox="1"/>
          <p:nvPr/>
        </p:nvSpPr>
        <p:spPr>
          <a:xfrm>
            <a:off x="536298" y="997580"/>
            <a:ext cx="276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400" b="1" dirty="0"/>
              <a:t>Data Diagram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9BCFE5-0857-4A2C-B254-F42E4724396B}"/>
              </a:ext>
            </a:extLst>
          </p:cNvPr>
          <p:cNvSpPr txBox="1"/>
          <p:nvPr/>
        </p:nvSpPr>
        <p:spPr>
          <a:xfrm>
            <a:off x="949126" y="2169379"/>
            <a:ext cx="27624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Go in to power pivot and Diagram View </a:t>
            </a:r>
          </a:p>
          <a:p>
            <a:r>
              <a:rPr lang="en-US" sz="28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ABB16E-0634-4BC8-9A9B-9961EA76F9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9566" y="844952"/>
            <a:ext cx="7203308" cy="5289629"/>
          </a:xfrm>
          <a:prstGeom prst="rect">
            <a:avLst/>
          </a:prstGeom>
        </p:spPr>
      </p:pic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8A0F7B74-4C45-4A5D-890C-065F02FFBE14}"/>
              </a:ext>
            </a:extLst>
          </p:cNvPr>
          <p:cNvCxnSpPr>
            <a:cxnSpLocks/>
            <a:stCxn id="7" idx="0"/>
          </p:cNvCxnSpPr>
          <p:nvPr/>
        </p:nvCxnSpPr>
        <p:spPr>
          <a:xfrm rot="5400000" flipH="1" flipV="1">
            <a:off x="2829901" y="959714"/>
            <a:ext cx="710134" cy="1709196"/>
          </a:xfrm>
          <a:prstGeom prst="curvedConnector2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5F7EBF4-A2B2-40BB-95F3-B90EC36B069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27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211"/>
    </mc:Choice>
    <mc:Fallback>
      <p:transition spd="slow" advTm="3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6CBD2"/>
            </a:gs>
            <a:gs pos="12000">
              <a:schemeClr val="accent3">
                <a:lumMod val="20000"/>
                <a:lumOff val="80000"/>
              </a:schemeClr>
            </a:gs>
            <a:gs pos="54000">
              <a:srgbClr val="CCFF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22586D-CE6B-4D26-AF5E-CF46DEB3784B}"/>
              </a:ext>
            </a:extLst>
          </p:cNvPr>
          <p:cNvSpPr txBox="1"/>
          <p:nvPr/>
        </p:nvSpPr>
        <p:spPr>
          <a:xfrm>
            <a:off x="3759845" y="592467"/>
            <a:ext cx="4151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3600" b="1" dirty="0"/>
              <a:t> My Learning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C7DE02-9EA6-4604-B616-5686B67F7C2E}"/>
              </a:ext>
            </a:extLst>
          </p:cNvPr>
          <p:cNvSpPr txBox="1"/>
          <p:nvPr/>
        </p:nvSpPr>
        <p:spPr>
          <a:xfrm>
            <a:off x="1068732" y="1551315"/>
            <a:ext cx="9533678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How to import data?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How to load data?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How to create connection?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How to clean data?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How to merge data?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How to change data type?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How to remove NA , Null, missing and empty column?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How to edit relationship?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How to use conditional column and add custom column?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How to transform data?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How to creating KPIs preparation?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How to use prefix and suffix?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How to transform date in to day, year, week type, week day, quarter, and month name and month number?</a:t>
            </a:r>
          </a:p>
          <a:p>
            <a:r>
              <a:rPr lang="en-US" sz="3600" b="1" dirty="0"/>
              <a:t> </a:t>
            </a:r>
            <a:endParaRPr lang="en-US" sz="3600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26CBD49-BAD2-46FA-B945-8C90A5A8D019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585299" y="5663159"/>
              <a:ext cx="2" cy="2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26CBD49-BAD2-46FA-B945-8C90A5A8D01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85299" y="5663159"/>
                <a:ext cx="2" cy="2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F235839-244A-456E-B444-E56EE3CF511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167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59359"/>
    </mc:Choice>
    <mc:Fallback>
      <p:transition spd="slow" advTm="593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6CBD2"/>
            </a:gs>
            <a:gs pos="12000">
              <a:schemeClr val="accent3">
                <a:lumMod val="20000"/>
                <a:lumOff val="80000"/>
              </a:schemeClr>
            </a:gs>
            <a:gs pos="54000">
              <a:srgbClr val="CCFF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AE0C5CC-2982-44CF-AD09-186EBE97461E}"/>
              </a:ext>
            </a:extLst>
          </p:cNvPr>
          <p:cNvGrpSpPr/>
          <p:nvPr/>
        </p:nvGrpSpPr>
        <p:grpSpPr>
          <a:xfrm>
            <a:off x="2323617" y="2351819"/>
            <a:ext cx="7442521" cy="2175854"/>
            <a:chOff x="2323617" y="2351819"/>
            <a:chExt cx="7442521" cy="2175854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B22586D-CE6B-4D26-AF5E-CF46DEB3784B}"/>
                </a:ext>
              </a:extLst>
            </p:cNvPr>
            <p:cNvSpPr txBox="1"/>
            <p:nvPr/>
          </p:nvSpPr>
          <p:spPr>
            <a:xfrm>
              <a:off x="2425861" y="2351819"/>
              <a:ext cx="734027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/>
                <a:t>Thanks</a:t>
              </a:r>
            </a:p>
            <a:p>
              <a:pPr algn="ctr"/>
              <a:r>
                <a:rPr lang="en-US" sz="3600" b="1" dirty="0"/>
                <a:t>Stay Tuned for next Part …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6BBC194-515D-4810-90A1-9643DD27041B}"/>
                </a:ext>
              </a:extLst>
            </p:cNvPr>
            <p:cNvSpPr txBox="1"/>
            <p:nvPr/>
          </p:nvSpPr>
          <p:spPr>
            <a:xfrm>
              <a:off x="2323617" y="3789009"/>
              <a:ext cx="734027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err="1"/>
                <a:t>Mahnoor</a:t>
              </a:r>
              <a:r>
                <a:rPr lang="en-US" sz="2400" dirty="0"/>
                <a:t>  Naseer </a:t>
              </a:r>
            </a:p>
            <a:p>
              <a:pPr algn="ctr"/>
              <a:r>
                <a:rPr lang="en-US" dirty="0"/>
                <a:t>mahnoornoorg57@gmail.com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54498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6CBD2"/>
            </a:gs>
            <a:gs pos="12000">
              <a:schemeClr val="accent3">
                <a:lumMod val="20000"/>
                <a:lumOff val="80000"/>
              </a:schemeClr>
            </a:gs>
            <a:gs pos="54000">
              <a:srgbClr val="CCFF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B69B5E-91B0-48C6-8833-F344FF1F06D5}"/>
              </a:ext>
            </a:extLst>
          </p:cNvPr>
          <p:cNvSpPr txBox="1"/>
          <p:nvPr/>
        </p:nvSpPr>
        <p:spPr>
          <a:xfrm>
            <a:off x="1284790" y="1045458"/>
            <a:ext cx="42247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Data Files</a:t>
            </a:r>
          </a:p>
          <a:p>
            <a:endParaRPr lang="en-US" sz="28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BCCF4F-4ECE-4DF4-B250-D8CFE3D356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1720" y="2005390"/>
            <a:ext cx="9190005" cy="4616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1073F0-7708-404E-BE3F-B88D31C5BD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5285" y="2862159"/>
            <a:ext cx="4330861" cy="3057574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4369A0-BD68-43F1-AAFB-0B6C08F90364}"/>
              </a:ext>
            </a:extLst>
          </p:cNvPr>
          <p:cNvSpPr txBox="1"/>
          <p:nvPr/>
        </p:nvSpPr>
        <p:spPr>
          <a:xfrm>
            <a:off x="1105383" y="4133076"/>
            <a:ext cx="4811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data file consist of 6 files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37F8200-1DC4-4979-BF8D-5CE2A1B4AE8D}"/>
              </a:ext>
            </a:extLst>
          </p:cNvPr>
          <p:cNvCxnSpPr/>
          <p:nvPr/>
        </p:nvCxnSpPr>
        <p:spPr>
          <a:xfrm>
            <a:off x="4872942" y="4390946"/>
            <a:ext cx="149313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7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38D4CBE0-5C11-4DA6-B206-0D43A15699F1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4996979" y="4624379"/>
              <a:ext cx="2" cy="2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38D4CBE0-5C11-4DA6-B206-0D43A15699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996979" y="4624379"/>
                <a:ext cx="2" cy="2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7569214-4B65-4C2B-AE78-276A4FF13F9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179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1802"/>
    </mc:Choice>
    <mc:Fallback>
      <p:transition spd="slow" advTm="31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6CBD2"/>
            </a:gs>
            <a:gs pos="12000">
              <a:schemeClr val="accent3">
                <a:lumMod val="20000"/>
                <a:lumOff val="80000"/>
              </a:schemeClr>
            </a:gs>
            <a:gs pos="54000">
              <a:srgbClr val="CCFF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22586D-CE6B-4D26-AF5E-CF46DEB3784B}"/>
              </a:ext>
            </a:extLst>
          </p:cNvPr>
          <p:cNvSpPr txBox="1"/>
          <p:nvPr/>
        </p:nvSpPr>
        <p:spPr>
          <a:xfrm>
            <a:off x="1284791" y="775504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B69B5E-91B0-48C6-8833-F344FF1F06D5}"/>
              </a:ext>
            </a:extLst>
          </p:cNvPr>
          <p:cNvSpPr txBox="1"/>
          <p:nvPr/>
        </p:nvSpPr>
        <p:spPr>
          <a:xfrm>
            <a:off x="1284791" y="995369"/>
            <a:ext cx="3622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Data Loading Method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BB08CEF-040B-4060-9CCE-D29E18918814}"/>
              </a:ext>
            </a:extLst>
          </p:cNvPr>
          <p:cNvGrpSpPr/>
          <p:nvPr/>
        </p:nvGrpSpPr>
        <p:grpSpPr>
          <a:xfrm>
            <a:off x="1747778" y="1910431"/>
            <a:ext cx="8421227" cy="3483372"/>
            <a:chOff x="1747778" y="1910431"/>
            <a:chExt cx="8421227" cy="3483372"/>
          </a:xfrm>
        </p:grpSpPr>
        <p:graphicFrame>
          <p:nvGraphicFramePr>
            <p:cNvPr id="8" name="Diagram 7">
              <a:extLst>
                <a:ext uri="{FF2B5EF4-FFF2-40B4-BE49-F238E27FC236}">
                  <a16:creationId xmlns:a16="http://schemas.microsoft.com/office/drawing/2014/main" id="{403F823F-12BD-4E76-9B48-A336E835B99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91577439"/>
                </p:ext>
              </p:extLst>
            </p:nvPr>
          </p:nvGraphicFramePr>
          <p:xfrm>
            <a:off x="1747778" y="1910431"/>
            <a:ext cx="8421227" cy="348337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5" r:lo="rId6" r:qs="rId7" r:cs="rId8"/>
            </a:graphicData>
          </a:graphic>
        </p:graphicFrame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49986EE-AFCF-4EFD-AB66-D120BCF3D59E}"/>
                </a:ext>
              </a:extLst>
            </p:cNvPr>
            <p:cNvGrpSpPr/>
            <p:nvPr/>
          </p:nvGrpSpPr>
          <p:grpSpPr>
            <a:xfrm>
              <a:off x="4372660" y="2571508"/>
              <a:ext cx="3171462" cy="1900177"/>
              <a:chOff x="4352083" y="2594658"/>
              <a:chExt cx="3171462" cy="1900177"/>
            </a:xfrm>
          </p:grpSpPr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3E63118F-443C-480D-8FC0-5039A29526A8}"/>
                  </a:ext>
                </a:extLst>
              </p:cNvPr>
              <p:cNvCxnSpPr/>
              <p:nvPr/>
            </p:nvCxnSpPr>
            <p:spPr>
              <a:xfrm>
                <a:off x="7280477" y="2594658"/>
                <a:ext cx="24306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6DECC3F4-1D09-409A-80E2-FADC97AB17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2083" y="2698830"/>
                <a:ext cx="277791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949A7BF6-88D9-41A0-A08E-B3528C3AD1EF}"/>
                  </a:ext>
                </a:extLst>
              </p:cNvPr>
              <p:cNvCxnSpPr/>
              <p:nvPr/>
            </p:nvCxnSpPr>
            <p:spPr>
              <a:xfrm>
                <a:off x="5852932" y="4494835"/>
                <a:ext cx="243068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0BE3234-7DEB-4ACD-84AF-DF9177D5BA3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206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7122"/>
    </mc:Choice>
    <mc:Fallback>
      <p:transition spd="slow" advTm="171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6CBD2"/>
            </a:gs>
            <a:gs pos="12000">
              <a:schemeClr val="accent3">
                <a:lumMod val="20000"/>
                <a:lumOff val="80000"/>
              </a:schemeClr>
            </a:gs>
            <a:gs pos="54000">
              <a:srgbClr val="CCFF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22586D-CE6B-4D26-AF5E-CF46DEB3784B}"/>
              </a:ext>
            </a:extLst>
          </p:cNvPr>
          <p:cNvSpPr txBox="1"/>
          <p:nvPr/>
        </p:nvSpPr>
        <p:spPr>
          <a:xfrm>
            <a:off x="1199911" y="585513"/>
            <a:ext cx="4896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Data Loading  Procedure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EC8359-A105-4694-9557-4839533A3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5975" y="2574222"/>
            <a:ext cx="10428790" cy="3627488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8EC485-99E7-4E4A-A136-902353C9D914}"/>
              </a:ext>
            </a:extLst>
          </p:cNvPr>
          <p:cNvCxnSpPr>
            <a:cxnSpLocks/>
          </p:cNvCxnSpPr>
          <p:nvPr/>
        </p:nvCxnSpPr>
        <p:spPr>
          <a:xfrm flipV="1">
            <a:off x="7963382" y="6082496"/>
            <a:ext cx="289367" cy="2384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CB69B5E-91B0-48C6-8833-F344FF1F06D5}"/>
              </a:ext>
            </a:extLst>
          </p:cNvPr>
          <p:cNvSpPr txBox="1"/>
          <p:nvPr/>
        </p:nvSpPr>
        <p:spPr>
          <a:xfrm>
            <a:off x="925975" y="943005"/>
            <a:ext cx="100661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After Select From Excel Work book Navigation File will appeared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Select Multiple option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Select Load Option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Load &amp; Load to  Option will appear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000" dirty="0"/>
              <a:t>Select Load to option  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F8389C9-CEF6-4800-BD90-2ADFBDF9851E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8823960" y="6162120"/>
              <a:ext cx="360" cy="36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F8389C9-CEF6-4800-BD90-2ADFBDF985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814600" y="6152760"/>
                <a:ext cx="19080" cy="1908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9540B33-9F1E-4920-9CF0-C84F59CDFAE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913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81244"/>
    </mc:Choice>
    <mc:Fallback>
      <p:transition spd="slow" advTm="812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6CBD2"/>
            </a:gs>
            <a:gs pos="12000">
              <a:schemeClr val="accent3">
                <a:lumMod val="20000"/>
                <a:lumOff val="80000"/>
              </a:schemeClr>
            </a:gs>
            <a:gs pos="54000">
              <a:srgbClr val="CCFF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22586D-CE6B-4D26-AF5E-CF46DEB3784B}"/>
              </a:ext>
            </a:extLst>
          </p:cNvPr>
          <p:cNvSpPr txBox="1"/>
          <p:nvPr/>
        </p:nvSpPr>
        <p:spPr>
          <a:xfrm>
            <a:off x="1199911" y="585513"/>
            <a:ext cx="48960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Data Loading  Procedure 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8EC485-99E7-4E4A-A136-902353C9D914}"/>
              </a:ext>
            </a:extLst>
          </p:cNvPr>
          <p:cNvCxnSpPr>
            <a:cxnSpLocks/>
          </p:cNvCxnSpPr>
          <p:nvPr/>
        </p:nvCxnSpPr>
        <p:spPr>
          <a:xfrm flipV="1">
            <a:off x="7963382" y="6082496"/>
            <a:ext cx="289367" cy="2384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CB69B5E-91B0-48C6-8833-F344FF1F06D5}"/>
              </a:ext>
            </a:extLst>
          </p:cNvPr>
          <p:cNvSpPr txBox="1"/>
          <p:nvPr/>
        </p:nvSpPr>
        <p:spPr>
          <a:xfrm>
            <a:off x="925975" y="1232372"/>
            <a:ext cx="100661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Select Load to option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After Load to option Import Data Dialog Box will be appear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D119B5-D360-4C04-B7C2-4D3C20FA85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7063" y="2248563"/>
            <a:ext cx="7245752" cy="3642951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79E1D15-0429-4068-A8AD-83176C8B138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847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14564"/>
    </mc:Choice>
    <mc:Fallback>
      <p:transition spd="slow" advTm="145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6CBD2"/>
            </a:gs>
            <a:gs pos="12000">
              <a:schemeClr val="accent3">
                <a:lumMod val="20000"/>
                <a:lumOff val="80000"/>
              </a:schemeClr>
            </a:gs>
            <a:gs pos="54000">
              <a:srgbClr val="CCFF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22586D-CE6B-4D26-AF5E-CF46DEB3784B}"/>
              </a:ext>
            </a:extLst>
          </p:cNvPr>
          <p:cNvSpPr txBox="1"/>
          <p:nvPr/>
        </p:nvSpPr>
        <p:spPr>
          <a:xfrm>
            <a:off x="883537" y="1020729"/>
            <a:ext cx="54478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Wingdings" panose="05000000000000000000" pitchFamily="2" charset="2"/>
              <a:buChar char="q"/>
            </a:pPr>
            <a:r>
              <a:rPr lang="en-US" sz="2400" b="1" dirty="0"/>
              <a:t>Data Cleaning of First Fact Internet Sales Sheet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9BCFE5-0857-4A2C-B254-F42E4724396B}"/>
              </a:ext>
            </a:extLst>
          </p:cNvPr>
          <p:cNvSpPr txBox="1"/>
          <p:nvPr/>
        </p:nvSpPr>
        <p:spPr>
          <a:xfrm>
            <a:off x="1111170" y="2090172"/>
            <a:ext cx="538222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/>
              <a:t>In Power Query editor  go into home option and select choose column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sz="2800" dirty="0"/>
              <a:t>Than select importance column which is necessary for analysis</a:t>
            </a:r>
          </a:p>
          <a:p>
            <a:r>
              <a:rPr lang="en-US" sz="28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4D0106-6809-4897-A00D-462E62B16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3397" y="782282"/>
            <a:ext cx="4896089" cy="5352300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8EC485-99E7-4E4A-A136-902353C9D914}"/>
              </a:ext>
            </a:extLst>
          </p:cNvPr>
          <p:cNvCxnSpPr>
            <a:cxnSpLocks/>
          </p:cNvCxnSpPr>
          <p:nvPr/>
        </p:nvCxnSpPr>
        <p:spPr>
          <a:xfrm flipV="1">
            <a:off x="9057187" y="5501626"/>
            <a:ext cx="289367" cy="2384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9EF37BA-6499-49B7-A917-D338479CFD6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472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5061"/>
    </mc:Choice>
    <mc:Fallback>
      <p:transition spd="slow" advTm="25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6CBD2"/>
            </a:gs>
            <a:gs pos="12000">
              <a:schemeClr val="accent3">
                <a:lumMod val="20000"/>
                <a:lumOff val="80000"/>
              </a:schemeClr>
            </a:gs>
            <a:gs pos="54000">
              <a:srgbClr val="CCFF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22586D-CE6B-4D26-AF5E-CF46DEB3784B}"/>
              </a:ext>
            </a:extLst>
          </p:cNvPr>
          <p:cNvSpPr txBox="1"/>
          <p:nvPr/>
        </p:nvSpPr>
        <p:spPr>
          <a:xfrm>
            <a:off x="1348453" y="1039749"/>
            <a:ext cx="4896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KPIs Preparation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38EC485-99E7-4E4A-A136-902353C9D914}"/>
              </a:ext>
            </a:extLst>
          </p:cNvPr>
          <p:cNvCxnSpPr>
            <a:cxnSpLocks/>
          </p:cNvCxnSpPr>
          <p:nvPr/>
        </p:nvCxnSpPr>
        <p:spPr>
          <a:xfrm flipV="1">
            <a:off x="7963382" y="6082496"/>
            <a:ext cx="289367" cy="23842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2D9BCFE5-0857-4A2C-B254-F42E4724396B}"/>
              </a:ext>
            </a:extLst>
          </p:cNvPr>
          <p:cNvSpPr txBox="1"/>
          <p:nvPr/>
        </p:nvSpPr>
        <p:spPr>
          <a:xfrm>
            <a:off x="1111171" y="1887482"/>
            <a:ext cx="44446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dirty="0"/>
              <a:t>In Power Query editor  go into home option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dirty="0"/>
              <a:t> select choose column Select In fact Internet Sale sheet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dirty="0"/>
              <a:t> go in to add column and select Custom column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9A80F92-ADC7-450A-A588-995B2718F575}"/>
              </a:ext>
            </a:extLst>
          </p:cNvPr>
          <p:cNvGrpSpPr/>
          <p:nvPr/>
        </p:nvGrpSpPr>
        <p:grpSpPr>
          <a:xfrm>
            <a:off x="6096000" y="1793921"/>
            <a:ext cx="5052349" cy="3474905"/>
            <a:chOff x="1111168" y="2101504"/>
            <a:chExt cx="5270337" cy="347490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5D4DADA-3CB8-4420-9AF3-EFE35D6A4E42}"/>
                </a:ext>
              </a:extLst>
            </p:cNvPr>
            <p:cNvSpPr txBox="1"/>
            <p:nvPr/>
          </p:nvSpPr>
          <p:spPr>
            <a:xfrm>
              <a:off x="1111168" y="2101504"/>
              <a:ext cx="527033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q"/>
              </a:pPr>
              <a:r>
                <a:rPr lang="en-US" sz="2400" b="1" dirty="0"/>
                <a:t>Total Revenue</a:t>
              </a:r>
            </a:p>
            <a:p>
              <a:r>
                <a:rPr lang="en-US" sz="2400" dirty="0"/>
                <a:t>Formula: order quantity * unit price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AED153-B942-4DF5-8A2F-3BC22FAE0FD3}"/>
                </a:ext>
              </a:extLst>
            </p:cNvPr>
            <p:cNvSpPr txBox="1"/>
            <p:nvPr/>
          </p:nvSpPr>
          <p:spPr>
            <a:xfrm>
              <a:off x="1111168" y="2954061"/>
              <a:ext cx="527033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q"/>
              </a:pPr>
              <a:r>
                <a:rPr lang="en-US" sz="2400" b="1" dirty="0"/>
                <a:t>CODS</a:t>
              </a:r>
            </a:p>
            <a:p>
              <a:r>
                <a:rPr lang="en-US" sz="2400" dirty="0"/>
                <a:t>Formula: order quantity * Cost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6D9509C-8B1C-4A0E-A77E-02B2A9A37A10}"/>
                </a:ext>
              </a:extLst>
            </p:cNvPr>
            <p:cNvSpPr txBox="1"/>
            <p:nvPr/>
          </p:nvSpPr>
          <p:spPr>
            <a:xfrm>
              <a:off x="1111168" y="3828177"/>
              <a:ext cx="527033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q"/>
              </a:pPr>
              <a:r>
                <a:rPr lang="en-US" sz="2400" b="1" dirty="0"/>
                <a:t>Total Profit </a:t>
              </a:r>
            </a:p>
            <a:p>
              <a:r>
                <a:rPr lang="en-US" sz="2400" dirty="0"/>
                <a:t>Formula: Total Revenue-CODS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6EE7F6-4D35-4232-8972-DFEDB4EAC460}"/>
                </a:ext>
              </a:extLst>
            </p:cNvPr>
            <p:cNvSpPr txBox="1"/>
            <p:nvPr/>
          </p:nvSpPr>
          <p:spPr>
            <a:xfrm>
              <a:off x="1111168" y="4745412"/>
              <a:ext cx="527033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q"/>
              </a:pPr>
              <a:r>
                <a:rPr lang="en-US" sz="2400" b="1" dirty="0"/>
                <a:t>Total Profit </a:t>
              </a:r>
            </a:p>
            <a:p>
              <a:r>
                <a:rPr lang="en-US" sz="2400" dirty="0"/>
                <a:t>Formula: Total Revenue-CODS</a:t>
              </a:r>
            </a:p>
          </p:txBody>
        </p:sp>
      </p:grp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9515F04-4F53-4F26-B1C9-9D59B666040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933239" y="3671279"/>
              <a:ext cx="2" cy="2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9515F04-4F53-4F26-B1C9-9D59B666040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933239" y="3671279"/>
                <a:ext cx="2" cy="2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E53D9D2-F3F1-4F5A-9D5A-218DD77558F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243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24898"/>
    </mc:Choice>
    <mc:Fallback>
      <p:transition spd="slow" advTm="248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B6CBD2"/>
            </a:gs>
            <a:gs pos="12000">
              <a:schemeClr val="accent3">
                <a:lumMod val="20000"/>
                <a:lumOff val="80000"/>
              </a:schemeClr>
            </a:gs>
            <a:gs pos="54000">
              <a:srgbClr val="CCFFFF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B22586D-CE6B-4D26-AF5E-CF46DEB3784B}"/>
              </a:ext>
            </a:extLst>
          </p:cNvPr>
          <p:cNvSpPr txBox="1"/>
          <p:nvPr/>
        </p:nvSpPr>
        <p:spPr>
          <a:xfrm>
            <a:off x="1348453" y="1039749"/>
            <a:ext cx="4896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KPIs Preparation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9BCFE5-0857-4A2C-B254-F42E4724396B}"/>
              </a:ext>
            </a:extLst>
          </p:cNvPr>
          <p:cNvSpPr txBox="1"/>
          <p:nvPr/>
        </p:nvSpPr>
        <p:spPr>
          <a:xfrm>
            <a:off x="1111171" y="1887482"/>
            <a:ext cx="44446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dirty="0"/>
              <a:t>In Power Query editor  go into home option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dirty="0"/>
              <a:t> select choose column Select In fact Internet Sale sheet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800" dirty="0"/>
              <a:t> go in to add column and select Custom column 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9A80F92-ADC7-450A-A588-995B2718F575}"/>
              </a:ext>
            </a:extLst>
          </p:cNvPr>
          <p:cNvGrpSpPr/>
          <p:nvPr/>
        </p:nvGrpSpPr>
        <p:grpSpPr>
          <a:xfrm>
            <a:off x="6096000" y="1624524"/>
            <a:ext cx="5052349" cy="3121036"/>
            <a:chOff x="1111168" y="2101504"/>
            <a:chExt cx="5270337" cy="341948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5D4DADA-3CB8-4420-9AF3-EFE35D6A4E42}"/>
                </a:ext>
              </a:extLst>
            </p:cNvPr>
            <p:cNvSpPr txBox="1"/>
            <p:nvPr/>
          </p:nvSpPr>
          <p:spPr>
            <a:xfrm>
              <a:off x="1111168" y="2101504"/>
              <a:ext cx="5270337" cy="775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q"/>
              </a:pPr>
              <a:r>
                <a:rPr lang="en-US" sz="2000" b="1" dirty="0"/>
                <a:t>Total Revenue</a:t>
              </a:r>
            </a:p>
            <a:p>
              <a:r>
                <a:rPr lang="en-US" sz="2000" dirty="0"/>
                <a:t>Formula: order quantity * unit price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1AED153-B942-4DF5-8A2F-3BC22FAE0FD3}"/>
                </a:ext>
              </a:extLst>
            </p:cNvPr>
            <p:cNvSpPr txBox="1"/>
            <p:nvPr/>
          </p:nvSpPr>
          <p:spPr>
            <a:xfrm>
              <a:off x="1111168" y="2954060"/>
              <a:ext cx="5270337" cy="775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q"/>
              </a:pPr>
              <a:r>
                <a:rPr lang="en-US" sz="2000" b="1" dirty="0"/>
                <a:t>CODS</a:t>
              </a:r>
            </a:p>
            <a:p>
              <a:r>
                <a:rPr lang="en-US" sz="2000" dirty="0"/>
                <a:t>Formula: order quantity * Cost 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6D9509C-8B1C-4A0E-A77E-02B2A9A37A10}"/>
                </a:ext>
              </a:extLst>
            </p:cNvPr>
            <p:cNvSpPr txBox="1"/>
            <p:nvPr/>
          </p:nvSpPr>
          <p:spPr>
            <a:xfrm>
              <a:off x="1111168" y="3828177"/>
              <a:ext cx="5270337" cy="775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q"/>
              </a:pPr>
              <a:r>
                <a:rPr lang="en-US" sz="2000" b="1" dirty="0"/>
                <a:t>Total Profit </a:t>
              </a:r>
            </a:p>
            <a:p>
              <a:r>
                <a:rPr lang="en-US" sz="2000" dirty="0"/>
                <a:t>Formula: Total Revenue-CODS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E6EE7F6-4D35-4232-8972-DFEDB4EAC460}"/>
                </a:ext>
              </a:extLst>
            </p:cNvPr>
            <p:cNvSpPr txBox="1"/>
            <p:nvPr/>
          </p:nvSpPr>
          <p:spPr>
            <a:xfrm>
              <a:off x="1111168" y="4745412"/>
              <a:ext cx="5270337" cy="775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q"/>
              </a:pPr>
              <a:r>
                <a:rPr lang="en-US" sz="2000" b="1" dirty="0"/>
                <a:t>Total Profit </a:t>
              </a:r>
            </a:p>
            <a:p>
              <a:r>
                <a:rPr lang="en-US" sz="2000" dirty="0"/>
                <a:t>Formula: Total Revenue-CODS</a:t>
              </a:r>
            </a:p>
          </p:txBody>
        </p:sp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62733AE-D308-4C9F-ACE9-A76354B1857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814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5113"/>
    </mc:Choice>
    <mc:Fallback>
      <p:transition spd="slow" advTm="51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Override1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83992A"/>
    </a:accent1>
    <a:accent2>
      <a:srgbClr val="3C9770"/>
    </a:accent2>
    <a:accent3>
      <a:srgbClr val="44709D"/>
    </a:accent3>
    <a:accent4>
      <a:srgbClr val="A23C33"/>
    </a:accent4>
    <a:accent5>
      <a:srgbClr val="D97828"/>
    </a:accent5>
    <a:accent6>
      <a:srgbClr val="DEB340"/>
    </a:accent6>
    <a:hlink>
      <a:srgbClr val="A8BF4D"/>
    </a:hlink>
    <a:folHlink>
      <a:srgbClr val="B4CA80"/>
    </a:folHlink>
  </a:clrScheme>
</a:themeOverride>
</file>

<file path=ppt/theme/themeOverride10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83992A"/>
    </a:accent1>
    <a:accent2>
      <a:srgbClr val="3C9770"/>
    </a:accent2>
    <a:accent3>
      <a:srgbClr val="44709D"/>
    </a:accent3>
    <a:accent4>
      <a:srgbClr val="A23C33"/>
    </a:accent4>
    <a:accent5>
      <a:srgbClr val="D97828"/>
    </a:accent5>
    <a:accent6>
      <a:srgbClr val="DEB340"/>
    </a:accent6>
    <a:hlink>
      <a:srgbClr val="A8BF4D"/>
    </a:hlink>
    <a:folHlink>
      <a:srgbClr val="B4CA80"/>
    </a:folHlink>
  </a:clrScheme>
</a:themeOverride>
</file>

<file path=ppt/theme/themeOverride11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83992A"/>
    </a:accent1>
    <a:accent2>
      <a:srgbClr val="3C9770"/>
    </a:accent2>
    <a:accent3>
      <a:srgbClr val="44709D"/>
    </a:accent3>
    <a:accent4>
      <a:srgbClr val="A23C33"/>
    </a:accent4>
    <a:accent5>
      <a:srgbClr val="D97828"/>
    </a:accent5>
    <a:accent6>
      <a:srgbClr val="DEB340"/>
    </a:accent6>
    <a:hlink>
      <a:srgbClr val="A8BF4D"/>
    </a:hlink>
    <a:folHlink>
      <a:srgbClr val="B4CA80"/>
    </a:folHlink>
  </a:clrScheme>
</a:themeOverride>
</file>

<file path=ppt/theme/themeOverride12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83992A"/>
    </a:accent1>
    <a:accent2>
      <a:srgbClr val="3C9770"/>
    </a:accent2>
    <a:accent3>
      <a:srgbClr val="44709D"/>
    </a:accent3>
    <a:accent4>
      <a:srgbClr val="A23C33"/>
    </a:accent4>
    <a:accent5>
      <a:srgbClr val="D97828"/>
    </a:accent5>
    <a:accent6>
      <a:srgbClr val="DEB340"/>
    </a:accent6>
    <a:hlink>
      <a:srgbClr val="A8BF4D"/>
    </a:hlink>
    <a:folHlink>
      <a:srgbClr val="B4CA80"/>
    </a:folHlink>
  </a:clrScheme>
</a:themeOverride>
</file>

<file path=ppt/theme/themeOverride13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83992A"/>
    </a:accent1>
    <a:accent2>
      <a:srgbClr val="3C9770"/>
    </a:accent2>
    <a:accent3>
      <a:srgbClr val="44709D"/>
    </a:accent3>
    <a:accent4>
      <a:srgbClr val="A23C33"/>
    </a:accent4>
    <a:accent5>
      <a:srgbClr val="D97828"/>
    </a:accent5>
    <a:accent6>
      <a:srgbClr val="DEB340"/>
    </a:accent6>
    <a:hlink>
      <a:srgbClr val="A8BF4D"/>
    </a:hlink>
    <a:folHlink>
      <a:srgbClr val="B4CA80"/>
    </a:folHlink>
  </a:clrScheme>
</a:themeOverride>
</file>

<file path=ppt/theme/themeOverride14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83992A"/>
    </a:accent1>
    <a:accent2>
      <a:srgbClr val="3C9770"/>
    </a:accent2>
    <a:accent3>
      <a:srgbClr val="44709D"/>
    </a:accent3>
    <a:accent4>
      <a:srgbClr val="A23C33"/>
    </a:accent4>
    <a:accent5>
      <a:srgbClr val="D97828"/>
    </a:accent5>
    <a:accent6>
      <a:srgbClr val="DEB340"/>
    </a:accent6>
    <a:hlink>
      <a:srgbClr val="A8BF4D"/>
    </a:hlink>
    <a:folHlink>
      <a:srgbClr val="B4CA80"/>
    </a:folHlink>
  </a:clrScheme>
</a:themeOverride>
</file>

<file path=ppt/theme/themeOverride15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83992A"/>
    </a:accent1>
    <a:accent2>
      <a:srgbClr val="3C9770"/>
    </a:accent2>
    <a:accent3>
      <a:srgbClr val="44709D"/>
    </a:accent3>
    <a:accent4>
      <a:srgbClr val="A23C33"/>
    </a:accent4>
    <a:accent5>
      <a:srgbClr val="D97828"/>
    </a:accent5>
    <a:accent6>
      <a:srgbClr val="DEB340"/>
    </a:accent6>
    <a:hlink>
      <a:srgbClr val="A8BF4D"/>
    </a:hlink>
    <a:folHlink>
      <a:srgbClr val="B4CA80"/>
    </a:folHlink>
  </a:clrScheme>
</a:themeOverride>
</file>

<file path=ppt/theme/themeOverride16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83992A"/>
    </a:accent1>
    <a:accent2>
      <a:srgbClr val="3C9770"/>
    </a:accent2>
    <a:accent3>
      <a:srgbClr val="44709D"/>
    </a:accent3>
    <a:accent4>
      <a:srgbClr val="A23C33"/>
    </a:accent4>
    <a:accent5>
      <a:srgbClr val="D97828"/>
    </a:accent5>
    <a:accent6>
      <a:srgbClr val="DEB340"/>
    </a:accent6>
    <a:hlink>
      <a:srgbClr val="A8BF4D"/>
    </a:hlink>
    <a:folHlink>
      <a:srgbClr val="B4CA80"/>
    </a:folHlink>
  </a:clrScheme>
</a:themeOverride>
</file>

<file path=ppt/theme/themeOverride17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83992A"/>
    </a:accent1>
    <a:accent2>
      <a:srgbClr val="3C9770"/>
    </a:accent2>
    <a:accent3>
      <a:srgbClr val="44709D"/>
    </a:accent3>
    <a:accent4>
      <a:srgbClr val="A23C33"/>
    </a:accent4>
    <a:accent5>
      <a:srgbClr val="D97828"/>
    </a:accent5>
    <a:accent6>
      <a:srgbClr val="DEB340"/>
    </a:accent6>
    <a:hlink>
      <a:srgbClr val="A8BF4D"/>
    </a:hlink>
    <a:folHlink>
      <a:srgbClr val="B4CA80"/>
    </a:folHlink>
  </a:clrScheme>
</a:themeOverride>
</file>

<file path=ppt/theme/themeOverride18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83992A"/>
    </a:accent1>
    <a:accent2>
      <a:srgbClr val="3C9770"/>
    </a:accent2>
    <a:accent3>
      <a:srgbClr val="44709D"/>
    </a:accent3>
    <a:accent4>
      <a:srgbClr val="A23C33"/>
    </a:accent4>
    <a:accent5>
      <a:srgbClr val="D97828"/>
    </a:accent5>
    <a:accent6>
      <a:srgbClr val="DEB340"/>
    </a:accent6>
    <a:hlink>
      <a:srgbClr val="A8BF4D"/>
    </a:hlink>
    <a:folHlink>
      <a:srgbClr val="B4CA80"/>
    </a:folHlink>
  </a:clrScheme>
</a:themeOverride>
</file>

<file path=ppt/theme/themeOverride19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83992A"/>
    </a:accent1>
    <a:accent2>
      <a:srgbClr val="3C9770"/>
    </a:accent2>
    <a:accent3>
      <a:srgbClr val="44709D"/>
    </a:accent3>
    <a:accent4>
      <a:srgbClr val="A23C33"/>
    </a:accent4>
    <a:accent5>
      <a:srgbClr val="D97828"/>
    </a:accent5>
    <a:accent6>
      <a:srgbClr val="DEB340"/>
    </a:accent6>
    <a:hlink>
      <a:srgbClr val="A8BF4D"/>
    </a:hlink>
    <a:folHlink>
      <a:srgbClr val="B4CA80"/>
    </a:folHlink>
  </a:clrScheme>
</a:themeOverride>
</file>

<file path=ppt/theme/themeOverride2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83992A"/>
    </a:accent1>
    <a:accent2>
      <a:srgbClr val="3C9770"/>
    </a:accent2>
    <a:accent3>
      <a:srgbClr val="44709D"/>
    </a:accent3>
    <a:accent4>
      <a:srgbClr val="A23C33"/>
    </a:accent4>
    <a:accent5>
      <a:srgbClr val="D97828"/>
    </a:accent5>
    <a:accent6>
      <a:srgbClr val="DEB340"/>
    </a:accent6>
    <a:hlink>
      <a:srgbClr val="A8BF4D"/>
    </a:hlink>
    <a:folHlink>
      <a:srgbClr val="B4CA80"/>
    </a:folHlink>
  </a:clrScheme>
</a:themeOverride>
</file>

<file path=ppt/theme/themeOverride20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83992A"/>
    </a:accent1>
    <a:accent2>
      <a:srgbClr val="3C9770"/>
    </a:accent2>
    <a:accent3>
      <a:srgbClr val="44709D"/>
    </a:accent3>
    <a:accent4>
      <a:srgbClr val="A23C33"/>
    </a:accent4>
    <a:accent5>
      <a:srgbClr val="D97828"/>
    </a:accent5>
    <a:accent6>
      <a:srgbClr val="DEB340"/>
    </a:accent6>
    <a:hlink>
      <a:srgbClr val="A8BF4D"/>
    </a:hlink>
    <a:folHlink>
      <a:srgbClr val="B4CA80"/>
    </a:folHlink>
  </a:clrScheme>
</a:themeOverride>
</file>

<file path=ppt/theme/themeOverride21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83992A"/>
    </a:accent1>
    <a:accent2>
      <a:srgbClr val="3C9770"/>
    </a:accent2>
    <a:accent3>
      <a:srgbClr val="44709D"/>
    </a:accent3>
    <a:accent4>
      <a:srgbClr val="A23C33"/>
    </a:accent4>
    <a:accent5>
      <a:srgbClr val="D97828"/>
    </a:accent5>
    <a:accent6>
      <a:srgbClr val="DEB340"/>
    </a:accent6>
    <a:hlink>
      <a:srgbClr val="A8BF4D"/>
    </a:hlink>
    <a:folHlink>
      <a:srgbClr val="B4CA80"/>
    </a:folHlink>
  </a:clrScheme>
</a:themeOverride>
</file>

<file path=ppt/theme/themeOverride22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83992A"/>
    </a:accent1>
    <a:accent2>
      <a:srgbClr val="3C9770"/>
    </a:accent2>
    <a:accent3>
      <a:srgbClr val="44709D"/>
    </a:accent3>
    <a:accent4>
      <a:srgbClr val="A23C33"/>
    </a:accent4>
    <a:accent5>
      <a:srgbClr val="D97828"/>
    </a:accent5>
    <a:accent6>
      <a:srgbClr val="DEB340"/>
    </a:accent6>
    <a:hlink>
      <a:srgbClr val="A8BF4D"/>
    </a:hlink>
    <a:folHlink>
      <a:srgbClr val="B4CA80"/>
    </a:folHlink>
  </a:clrScheme>
</a:themeOverride>
</file>

<file path=ppt/theme/themeOverride23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83992A"/>
    </a:accent1>
    <a:accent2>
      <a:srgbClr val="3C9770"/>
    </a:accent2>
    <a:accent3>
      <a:srgbClr val="44709D"/>
    </a:accent3>
    <a:accent4>
      <a:srgbClr val="A23C33"/>
    </a:accent4>
    <a:accent5>
      <a:srgbClr val="D97828"/>
    </a:accent5>
    <a:accent6>
      <a:srgbClr val="DEB340"/>
    </a:accent6>
    <a:hlink>
      <a:srgbClr val="A8BF4D"/>
    </a:hlink>
    <a:folHlink>
      <a:srgbClr val="B4CA80"/>
    </a:folHlink>
  </a:clrScheme>
</a:themeOverride>
</file>

<file path=ppt/theme/themeOverride3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83992A"/>
    </a:accent1>
    <a:accent2>
      <a:srgbClr val="3C9770"/>
    </a:accent2>
    <a:accent3>
      <a:srgbClr val="44709D"/>
    </a:accent3>
    <a:accent4>
      <a:srgbClr val="A23C33"/>
    </a:accent4>
    <a:accent5>
      <a:srgbClr val="D97828"/>
    </a:accent5>
    <a:accent6>
      <a:srgbClr val="DEB340"/>
    </a:accent6>
    <a:hlink>
      <a:srgbClr val="A8BF4D"/>
    </a:hlink>
    <a:folHlink>
      <a:srgbClr val="B4CA80"/>
    </a:folHlink>
  </a:clrScheme>
</a:themeOverride>
</file>

<file path=ppt/theme/themeOverride4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83992A"/>
    </a:accent1>
    <a:accent2>
      <a:srgbClr val="3C9770"/>
    </a:accent2>
    <a:accent3>
      <a:srgbClr val="44709D"/>
    </a:accent3>
    <a:accent4>
      <a:srgbClr val="A23C33"/>
    </a:accent4>
    <a:accent5>
      <a:srgbClr val="D97828"/>
    </a:accent5>
    <a:accent6>
      <a:srgbClr val="DEB340"/>
    </a:accent6>
    <a:hlink>
      <a:srgbClr val="A8BF4D"/>
    </a:hlink>
    <a:folHlink>
      <a:srgbClr val="B4CA80"/>
    </a:folHlink>
  </a:clrScheme>
</a:themeOverride>
</file>

<file path=ppt/theme/themeOverride5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83992A"/>
    </a:accent1>
    <a:accent2>
      <a:srgbClr val="3C9770"/>
    </a:accent2>
    <a:accent3>
      <a:srgbClr val="44709D"/>
    </a:accent3>
    <a:accent4>
      <a:srgbClr val="A23C33"/>
    </a:accent4>
    <a:accent5>
      <a:srgbClr val="D97828"/>
    </a:accent5>
    <a:accent6>
      <a:srgbClr val="DEB340"/>
    </a:accent6>
    <a:hlink>
      <a:srgbClr val="A8BF4D"/>
    </a:hlink>
    <a:folHlink>
      <a:srgbClr val="B4CA80"/>
    </a:folHlink>
  </a:clrScheme>
</a:themeOverride>
</file>

<file path=ppt/theme/themeOverride6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83992A"/>
    </a:accent1>
    <a:accent2>
      <a:srgbClr val="3C9770"/>
    </a:accent2>
    <a:accent3>
      <a:srgbClr val="44709D"/>
    </a:accent3>
    <a:accent4>
      <a:srgbClr val="A23C33"/>
    </a:accent4>
    <a:accent5>
      <a:srgbClr val="D97828"/>
    </a:accent5>
    <a:accent6>
      <a:srgbClr val="DEB340"/>
    </a:accent6>
    <a:hlink>
      <a:srgbClr val="A8BF4D"/>
    </a:hlink>
    <a:folHlink>
      <a:srgbClr val="B4CA80"/>
    </a:folHlink>
  </a:clrScheme>
</a:themeOverride>
</file>

<file path=ppt/theme/themeOverride7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83992A"/>
    </a:accent1>
    <a:accent2>
      <a:srgbClr val="3C9770"/>
    </a:accent2>
    <a:accent3>
      <a:srgbClr val="44709D"/>
    </a:accent3>
    <a:accent4>
      <a:srgbClr val="A23C33"/>
    </a:accent4>
    <a:accent5>
      <a:srgbClr val="D97828"/>
    </a:accent5>
    <a:accent6>
      <a:srgbClr val="DEB340"/>
    </a:accent6>
    <a:hlink>
      <a:srgbClr val="A8BF4D"/>
    </a:hlink>
    <a:folHlink>
      <a:srgbClr val="B4CA80"/>
    </a:folHlink>
  </a:clrScheme>
</a:themeOverride>
</file>

<file path=ppt/theme/themeOverride8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83992A"/>
    </a:accent1>
    <a:accent2>
      <a:srgbClr val="3C9770"/>
    </a:accent2>
    <a:accent3>
      <a:srgbClr val="44709D"/>
    </a:accent3>
    <a:accent4>
      <a:srgbClr val="A23C33"/>
    </a:accent4>
    <a:accent5>
      <a:srgbClr val="D97828"/>
    </a:accent5>
    <a:accent6>
      <a:srgbClr val="DEB340"/>
    </a:accent6>
    <a:hlink>
      <a:srgbClr val="A8BF4D"/>
    </a:hlink>
    <a:folHlink>
      <a:srgbClr val="B4CA80"/>
    </a:folHlink>
  </a:clrScheme>
</a:themeOverride>
</file>

<file path=ppt/theme/themeOverride9.xml><?xml version="1.0" encoding="utf-8"?>
<a:themeOverride xmlns:a="http://schemas.openxmlformats.org/drawingml/2006/main">
  <a:clrScheme name="Organic">
    <a:dk1>
      <a:sysClr val="windowText" lastClr="000000"/>
    </a:dk1>
    <a:lt1>
      <a:sysClr val="window" lastClr="FFFFFF"/>
    </a:lt1>
    <a:dk2>
      <a:srgbClr val="212121"/>
    </a:dk2>
    <a:lt2>
      <a:srgbClr val="DADADA"/>
    </a:lt2>
    <a:accent1>
      <a:srgbClr val="83992A"/>
    </a:accent1>
    <a:accent2>
      <a:srgbClr val="3C9770"/>
    </a:accent2>
    <a:accent3>
      <a:srgbClr val="44709D"/>
    </a:accent3>
    <a:accent4>
      <a:srgbClr val="A23C33"/>
    </a:accent4>
    <a:accent5>
      <a:srgbClr val="D97828"/>
    </a:accent5>
    <a:accent6>
      <a:srgbClr val="DEB340"/>
    </a:accent6>
    <a:hlink>
      <a:srgbClr val="A8BF4D"/>
    </a:hlink>
    <a:folHlink>
      <a:srgbClr val="B4CA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5503</TotalTime>
  <Words>761</Words>
  <Application>Microsoft Office PowerPoint</Application>
  <PresentationFormat>Widescreen</PresentationFormat>
  <Paragraphs>129</Paragraphs>
  <Slides>24</Slides>
  <Notes>0</Notes>
  <HiddenSlides>0</HiddenSlides>
  <MMClips>23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Garamond</vt:lpstr>
      <vt:lpstr>Wingdings</vt:lpstr>
      <vt:lpstr>Organic</vt:lpstr>
      <vt:lpstr>Backend analysis of Adventure work Sales Dashboard (Part 1)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HP</cp:lastModifiedBy>
  <cp:revision>24</cp:revision>
  <dcterms:created xsi:type="dcterms:W3CDTF">2024-07-31T10:25:37Z</dcterms:created>
  <dcterms:modified xsi:type="dcterms:W3CDTF">2024-08-17T08:42:58Z</dcterms:modified>
</cp:coreProperties>
</file>